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4.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5.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6.xml" ContentType="application/vnd.openxmlformats-officedocument.theme+xml"/>
  <Override PartName="/ppt/slideLayouts/slideLayout31.xml" ContentType="application/vnd.openxmlformats-officedocument.presentationml.slideLayout+xml"/>
  <Override PartName="/ppt/theme/theme7.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8.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9.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10.xml" ContentType="application/vnd.openxmlformats-officedocument.theme+xml"/>
  <Override PartName="/ppt/slideLayouts/slideLayout45.xml" ContentType="application/vnd.openxmlformats-officedocument.presentationml.slideLayout+xml"/>
  <Override PartName="/ppt/theme/theme11.xml" ContentType="application/vnd.openxmlformats-officedocument.theme+xml"/>
  <Override PartName="/ppt/slideLayouts/slideLayout46.xml" ContentType="application/vnd.openxmlformats-officedocument.presentationml.slideLayout+xml"/>
  <Override PartName="/ppt/theme/theme12.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13.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14.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15.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1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17.xml" ContentType="application/vnd.openxmlformats-officedocument.theme+xml"/>
  <Override PartName="/ppt/slideLayouts/slideLayout72.xml" ContentType="application/vnd.openxmlformats-officedocument.presentationml.slideLayout+xml"/>
  <Override PartName="/ppt/theme/theme18.xml" ContentType="application/vnd.openxmlformats-officedocument.theme+xml"/>
  <Override PartName="/ppt/slideLayouts/slideLayout73.xml" ContentType="application/vnd.openxmlformats-officedocument.presentationml.slideLayout+xml"/>
  <Override PartName="/ppt/theme/theme19.xml" ContentType="application/vnd.openxmlformats-officedocument.theme+xml"/>
  <Override PartName="/ppt/slideLayouts/slideLayout74.xml" ContentType="application/vnd.openxmlformats-officedocument.presentationml.slideLayout+xml"/>
  <Override PartName="/ppt/theme/theme20.xml" ContentType="application/vnd.openxmlformats-officedocument.theme+xml"/>
  <Override PartName="/ppt/slideLayouts/slideLayout75.xml" ContentType="application/vnd.openxmlformats-officedocument.presentationml.slideLayout+xml"/>
  <Override PartName="/ppt/theme/theme21.xml" ContentType="application/vnd.openxmlformats-officedocument.theme+xml"/>
  <Override PartName="/ppt/slideLayouts/slideLayout76.xml" ContentType="application/vnd.openxmlformats-officedocument.presentationml.slideLayout+xml"/>
  <Override PartName="/ppt/theme/theme22.xml" ContentType="application/vnd.openxmlformats-officedocument.theme+xml"/>
  <Override PartName="/ppt/theme/theme23.xml" ContentType="application/vnd.openxmlformats-officedocument.theme+xml"/>
  <Override PartName="/ppt/theme/theme24.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1"/>
    <p:sldMasterId id="2147483766" r:id="rId2"/>
    <p:sldMasterId id="2147483777" r:id="rId3"/>
    <p:sldMasterId id="2147483725" r:id="rId4"/>
    <p:sldMasterId id="2147483804" r:id="rId5"/>
    <p:sldMasterId id="2147483784" r:id="rId6"/>
    <p:sldMasterId id="2147483794" r:id="rId7"/>
    <p:sldMasterId id="2147483700" r:id="rId8"/>
    <p:sldMasterId id="2147483927" r:id="rId9"/>
    <p:sldMasterId id="2147483934" r:id="rId10"/>
    <p:sldMasterId id="2147483938" r:id="rId11"/>
    <p:sldMasterId id="2147483855" r:id="rId12"/>
    <p:sldMasterId id="2147483806" r:id="rId13"/>
    <p:sldMasterId id="2147483810" r:id="rId14"/>
    <p:sldMasterId id="2147483805" r:id="rId15"/>
    <p:sldMasterId id="2147483814" r:id="rId16"/>
    <p:sldMasterId id="2147483921" r:id="rId17"/>
    <p:sldMasterId id="2147483699" r:id="rId18"/>
    <p:sldMasterId id="2147483863" r:id="rId19"/>
    <p:sldMasterId id="2147483865" r:id="rId20"/>
    <p:sldMasterId id="2147483867" r:id="rId21"/>
    <p:sldMasterId id="2147483869" r:id="rId22"/>
  </p:sldMasterIdLst>
  <p:notesMasterIdLst>
    <p:notesMasterId r:id="rId37"/>
  </p:notesMasterIdLst>
  <p:handoutMasterIdLst>
    <p:handoutMasterId r:id="rId38"/>
  </p:handoutMasterIdLst>
  <p:sldIdLst>
    <p:sldId id="361" r:id="rId23"/>
    <p:sldId id="375" r:id="rId24"/>
    <p:sldId id="359" r:id="rId25"/>
    <p:sldId id="518" r:id="rId26"/>
    <p:sldId id="369" r:id="rId27"/>
    <p:sldId id="371" r:id="rId28"/>
    <p:sldId id="511" r:id="rId29"/>
    <p:sldId id="504" r:id="rId30"/>
    <p:sldId id="519" r:id="rId31"/>
    <p:sldId id="514" r:id="rId32"/>
    <p:sldId id="517" r:id="rId33"/>
    <p:sldId id="515" r:id="rId34"/>
    <p:sldId id="513" r:id="rId35"/>
    <p:sldId id="516"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49C8E20-BE15-4FD7-88D7-C1A7581B6054}">
          <p14:sldIdLst>
            <p14:sldId id="361"/>
            <p14:sldId id="375"/>
            <p14:sldId id="359"/>
            <p14:sldId id="518"/>
            <p14:sldId id="369"/>
            <p14:sldId id="371"/>
            <p14:sldId id="511"/>
            <p14:sldId id="504"/>
            <p14:sldId id="519"/>
            <p14:sldId id="514"/>
            <p14:sldId id="517"/>
            <p14:sldId id="515"/>
            <p14:sldId id="513"/>
            <p14:sldId id="516"/>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pos="3940" userDrawn="1">
          <p15:clr>
            <a:srgbClr val="A4A3A4"/>
          </p15:clr>
        </p15:guide>
        <p15:guide id="4" pos="4040" userDrawn="1">
          <p15:clr>
            <a:srgbClr val="A4A3A4"/>
          </p15:clr>
        </p15:guide>
        <p15:guide id="5" orient="horz" pos="22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D69"/>
    <a:srgbClr val="BFD350"/>
    <a:srgbClr val="88BA00"/>
    <a:srgbClr val="638406"/>
    <a:srgbClr val="4AD3CC"/>
    <a:srgbClr val="04BAB5"/>
    <a:srgbClr val="098480"/>
    <a:srgbClr val="D34F8B"/>
    <a:srgbClr val="B8336A"/>
    <a:srgbClr val="93215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D768692-9415-4561-8C11-6618A9579464}" v="17" dt="2023-09-28T12:31:10.360"/>
    <p1510:client id="{25BDBF02-D08C-ABB9-AC80-79FA28FF7DCF}" v="8" dt="2023-09-28T14:56:23.109"/>
    <p1510:client id="{4955D52B-06A1-A019-1112-4A02C36DCE51}" v="15" dt="2023-09-28T15:24:37.194"/>
    <p1510:client id="{517AEBFA-5B40-395A-F90C-4D0B93D52C1A}" v="2" dt="2023-09-29T06:24:20.936"/>
    <p1510:client id="{70FFA9ED-3BC9-4060-A9DB-92C6DDE1BA77}" v="67" dt="2023-09-28T13:04:28.072"/>
    <p1510:client id="{AFD62D18-3898-408A-8C12-10787A3B9DBB}" v="9" dt="2023-09-28T11:17:59.97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81" autoAdjust="0"/>
    <p:restoredTop sz="94660" autoAdjust="0"/>
  </p:normalViewPr>
  <p:slideViewPr>
    <p:cSldViewPr snapToGrid="0" showGuides="1">
      <p:cViewPr varScale="1">
        <p:scale>
          <a:sx n="114" d="100"/>
          <a:sy n="114" d="100"/>
        </p:scale>
        <p:origin x="186" y="102"/>
      </p:cViewPr>
      <p:guideLst>
        <p:guide orient="horz" pos="2160"/>
        <p:guide pos="3840"/>
        <p:guide pos="3940"/>
        <p:guide pos="4040"/>
        <p:guide orient="horz" pos="2260"/>
      </p:guideLst>
    </p:cSldViewPr>
  </p:slideViewPr>
  <p:outlineViewPr>
    <p:cViewPr>
      <p:scale>
        <a:sx n="33" d="100"/>
        <a:sy n="33" d="100"/>
      </p:scale>
      <p:origin x="0" y="-558"/>
    </p:cViewPr>
  </p:outlineViewPr>
  <p:notesTextViewPr>
    <p:cViewPr>
      <p:scale>
        <a:sx n="1" d="1"/>
        <a:sy n="1" d="1"/>
      </p:scale>
      <p:origin x="0" y="0"/>
    </p:cViewPr>
  </p:notesTextViewPr>
  <p:sorterViewPr>
    <p:cViewPr>
      <p:scale>
        <a:sx n="100" d="100"/>
        <a:sy n="100" d="100"/>
      </p:scale>
      <p:origin x="0" y="-2130"/>
    </p:cViewPr>
  </p:sorterViewPr>
  <p:notesViewPr>
    <p:cSldViewPr snapToGrid="0">
      <p:cViewPr varScale="1">
        <p:scale>
          <a:sx n="48" d="100"/>
          <a:sy n="48" d="100"/>
        </p:scale>
        <p:origin x="2684" y="4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26" Type="http://schemas.openxmlformats.org/officeDocument/2006/relationships/slide" Target="slides/slide4.xml"/><Relationship Id="rId39"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Master" Target="slideMasters/slideMaster21.xml"/><Relationship Id="rId34" Type="http://schemas.openxmlformats.org/officeDocument/2006/relationships/slide" Target="slides/slide12.xml"/><Relationship Id="rId42" Type="http://schemas.openxmlformats.org/officeDocument/2006/relationships/tableStyles" Target="tableStyles.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3.xml"/><Relationship Id="rId33" Type="http://schemas.openxmlformats.org/officeDocument/2006/relationships/slide" Target="slides/slide11.xml"/><Relationship Id="rId38"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0" Type="http://schemas.openxmlformats.org/officeDocument/2006/relationships/slideMaster" Target="slideMasters/slideMaster20.xml"/><Relationship Id="rId29" Type="http://schemas.openxmlformats.org/officeDocument/2006/relationships/slide" Target="slides/slide7.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2.xml"/><Relationship Id="rId32" Type="http://schemas.openxmlformats.org/officeDocument/2006/relationships/slide" Target="slides/slide10.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1.xml"/><Relationship Id="rId28" Type="http://schemas.openxmlformats.org/officeDocument/2006/relationships/slide" Target="slides/slide6.xml"/><Relationship Id="rId36" Type="http://schemas.openxmlformats.org/officeDocument/2006/relationships/slide" Target="slides/slide14.xml"/><Relationship Id="rId10" Type="http://schemas.openxmlformats.org/officeDocument/2006/relationships/slideMaster" Target="slideMasters/slideMaster10.xml"/><Relationship Id="rId19" Type="http://schemas.openxmlformats.org/officeDocument/2006/relationships/slideMaster" Target="slideMasters/slideMaster19.xml"/><Relationship Id="rId31" Type="http://schemas.openxmlformats.org/officeDocument/2006/relationships/slide" Target="slides/slide9.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Master" Target="slideMasters/slideMaster22.xml"/><Relationship Id="rId27" Type="http://schemas.openxmlformats.org/officeDocument/2006/relationships/slide" Target="slides/slide5.xml"/><Relationship Id="rId30" Type="http://schemas.openxmlformats.org/officeDocument/2006/relationships/slide" Target="slides/slide8.xml"/><Relationship Id="rId35" Type="http://schemas.openxmlformats.org/officeDocument/2006/relationships/slide" Target="slides/slide13.xml"/><Relationship Id="rId43"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3E36B32-A096-4644-B5F0-8257213BB113}" type="datetimeFigureOut">
              <a:rPr lang="en-US" smtClean="0"/>
              <a:t>9/29/2023</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FE96A6C-281F-D14B-BCD7-E082B9990D0D}" type="slidenum">
              <a:rPr lang="en-US" smtClean="0"/>
              <a:t>‹#›</a:t>
            </a:fld>
            <a:endParaRPr lang="en-US"/>
          </a:p>
        </p:txBody>
      </p:sp>
    </p:spTree>
    <p:extLst>
      <p:ext uri="{BB962C8B-B14F-4D97-AF65-F5344CB8AC3E}">
        <p14:creationId xmlns:p14="http://schemas.microsoft.com/office/powerpoint/2010/main" val="20996037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t-E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E1D28F-45C2-4155-AB57-EC115A14EFB9}" type="datetimeFigureOut">
              <a:rPr lang="et-EE" smtClean="0"/>
              <a:t>29.09.2023</a:t>
            </a:fld>
            <a:endParaRPr lang="et-E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t-E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t-E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51A62F-5F74-427C-908B-E06FDD8070E9}" type="slidenum">
              <a:rPr lang="et-EE" smtClean="0"/>
              <a:t>‹#›</a:t>
            </a:fld>
            <a:endParaRPr lang="et-EE"/>
          </a:p>
        </p:txBody>
      </p:sp>
    </p:spTree>
    <p:extLst>
      <p:ext uri="{BB962C8B-B14F-4D97-AF65-F5344CB8AC3E}">
        <p14:creationId xmlns:p14="http://schemas.microsoft.com/office/powerpoint/2010/main" val="14701932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49580" marR="0" lvl="0" indent="0" algn="l" defTabSz="914400" rtl="0" eaLnBrk="1" fontAlgn="auto" latinLnBrk="0" hangingPunct="1">
              <a:lnSpc>
                <a:spcPct val="100000"/>
              </a:lnSpc>
              <a:spcBef>
                <a:spcPts val="600"/>
              </a:spcBef>
              <a:spcAft>
                <a:spcPts val="600"/>
              </a:spcAft>
              <a:buClrTx/>
              <a:buSzTx/>
              <a:buFontTx/>
              <a:buNone/>
              <a:tabLst/>
              <a:defRPr/>
            </a:pPr>
            <a:endParaRPr lang="lv-LV" sz="1200" dirty="0"/>
          </a:p>
        </p:txBody>
      </p:sp>
      <p:sp>
        <p:nvSpPr>
          <p:cNvPr id="4" name="Slide Number Placeholder 3"/>
          <p:cNvSpPr>
            <a:spLocks noGrp="1"/>
          </p:cNvSpPr>
          <p:nvPr>
            <p:ph type="sldNum" sz="quarter" idx="5"/>
          </p:nvPr>
        </p:nvSpPr>
        <p:spPr/>
        <p:txBody>
          <a:bodyPr/>
          <a:lstStyle/>
          <a:p>
            <a:fld id="{F951A62F-5F74-427C-908B-E06FDD8070E9}" type="slidenum">
              <a:rPr lang="et-EE" smtClean="0"/>
              <a:t>8</a:t>
            </a:fld>
            <a:endParaRPr lang="et-EE"/>
          </a:p>
        </p:txBody>
      </p:sp>
    </p:spTree>
    <p:extLst>
      <p:ext uri="{BB962C8B-B14F-4D97-AF65-F5344CB8AC3E}">
        <p14:creationId xmlns:p14="http://schemas.microsoft.com/office/powerpoint/2010/main" val="91427137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tif"/><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TIF"/><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tif"/><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TIF"/><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TIF"/><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TIF"/><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TIF"/><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TIF"/><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tif"/><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TIF"/><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tif"/><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TIF"/><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tif"/><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TIF"/><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9.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9.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5.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png"/><Relationship Id="rId18" Type="http://schemas.openxmlformats.org/officeDocument/2006/relationships/image" Target="../media/image28.png"/><Relationship Id="rId3" Type="http://schemas.openxmlformats.org/officeDocument/2006/relationships/image" Target="../media/image13.png"/><Relationship Id="rId21" Type="http://schemas.openxmlformats.org/officeDocument/2006/relationships/image" Target="../media/image31.png"/><Relationship Id="rId7" Type="http://schemas.openxmlformats.org/officeDocument/2006/relationships/image" Target="../media/image17.png"/><Relationship Id="rId12" Type="http://schemas.openxmlformats.org/officeDocument/2006/relationships/image" Target="../media/image22.png"/><Relationship Id="rId17" Type="http://schemas.openxmlformats.org/officeDocument/2006/relationships/image" Target="../media/image27.png"/><Relationship Id="rId2" Type="http://schemas.openxmlformats.org/officeDocument/2006/relationships/image" Target="../media/image12.png"/><Relationship Id="rId16" Type="http://schemas.openxmlformats.org/officeDocument/2006/relationships/image" Target="../media/image26.png"/><Relationship Id="rId20" Type="http://schemas.openxmlformats.org/officeDocument/2006/relationships/image" Target="../media/image30.png"/><Relationship Id="rId1" Type="http://schemas.openxmlformats.org/officeDocument/2006/relationships/slideMaster" Target="../slideMasters/slideMaster11.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5" Type="http://schemas.openxmlformats.org/officeDocument/2006/relationships/image" Target="../media/image25.png"/><Relationship Id="rId10" Type="http://schemas.openxmlformats.org/officeDocument/2006/relationships/image" Target="../media/image20.png"/><Relationship Id="rId19" Type="http://schemas.openxmlformats.org/officeDocument/2006/relationships/image" Target="../media/image29.png"/><Relationship Id="rId4" Type="http://schemas.openxmlformats.org/officeDocument/2006/relationships/image" Target="../media/image14.png"/><Relationship Id="rId9" Type="http://schemas.openxmlformats.org/officeDocument/2006/relationships/image" Target="../media/image19.png"/><Relationship Id="rId14" Type="http://schemas.openxmlformats.org/officeDocument/2006/relationships/image" Target="../media/image24.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Master" Target="../slideMasters/slideMaster13.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Master" Target="../slideMasters/slideMaster13.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3.png"/><Relationship Id="rId1" Type="http://schemas.openxmlformats.org/officeDocument/2006/relationships/slideMaster" Target="../slideMasters/slideMaster13.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Master" Target="../slideMasters/slideMaster13.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Master" Target="../slideMasters/slideMaster14.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Master" Target="../slideMasters/slideMaster14.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3.png"/><Relationship Id="rId1" Type="http://schemas.openxmlformats.org/officeDocument/2006/relationships/slideMaster" Target="../slideMasters/slideMaster1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Master" Target="../slideMasters/slideMaster1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Master" Target="../slideMasters/slideMaster14.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Master" Target="../slideMasters/slideMaster14.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Master" Target="../slideMasters/slideMaster15.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Master" Target="../slideMasters/slideMaster15.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3.png"/><Relationship Id="rId1" Type="http://schemas.openxmlformats.org/officeDocument/2006/relationships/slideMaster" Target="../slideMasters/slideMaster15.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Master" Target="../slideMasters/slideMaster15.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Master" Target="../slideMasters/slideMaster15.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Master" Target="../slideMasters/slideMaster15.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Master" Target="../slideMasters/slideMaster16.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Master" Target="../slideMasters/slideMaster16.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3.png"/><Relationship Id="rId1" Type="http://schemas.openxmlformats.org/officeDocument/2006/relationships/slideMaster" Target="../slideMasters/slideMaster16.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Master" Target="../slideMasters/slideMaster16.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Master" Target="../slideMasters/slideMaster17.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Master" Target="../slideMasters/slideMaster17.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3.png"/><Relationship Id="rId1" Type="http://schemas.openxmlformats.org/officeDocument/2006/relationships/slideMaster" Target="../slideMasters/slideMaster17.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Master" Target="../slideMasters/slideMaster17.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Master" Target="../slideMasters/slideMaster1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44.png"/><Relationship Id="rId1" Type="http://schemas.openxmlformats.org/officeDocument/2006/relationships/slideMaster" Target="../slideMasters/slideMaster18.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44.png"/><Relationship Id="rId1" Type="http://schemas.openxmlformats.org/officeDocument/2006/relationships/slideMaster" Target="../slideMasters/slideMaster19.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44.png"/><Relationship Id="rId1" Type="http://schemas.openxmlformats.org/officeDocument/2006/relationships/slideMaster" Target="../slideMasters/slideMaster20.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44.png"/><Relationship Id="rId1" Type="http://schemas.openxmlformats.org/officeDocument/2006/relationships/slideMaster" Target="../slideMasters/slideMaster21.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44.png"/><Relationship Id="rId1" Type="http://schemas.openxmlformats.org/officeDocument/2006/relationships/slideMaster" Target="../slideMasters/slideMaster2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4B413F1-1131-42CE-9071-7D79779360C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7075" y="5308006"/>
            <a:ext cx="2342092" cy="481078"/>
          </a:xfrm>
          <a:prstGeom prst="rect">
            <a:avLst/>
          </a:prstGeom>
        </p:spPr>
      </p:pic>
      <p:sp>
        <p:nvSpPr>
          <p:cNvPr id="5" name="Title Placeholder 1">
            <a:extLst>
              <a:ext uri="{FF2B5EF4-FFF2-40B4-BE49-F238E27FC236}">
                <a16:creationId xmlns:a16="http://schemas.microsoft.com/office/drawing/2014/main" id="{45DF0856-02F5-416B-A0C5-084A91E39A7C}"/>
              </a:ext>
            </a:extLst>
          </p:cNvPr>
          <p:cNvSpPr>
            <a:spLocks noGrp="1"/>
          </p:cNvSpPr>
          <p:nvPr>
            <p:ph type="title" hasCustomPrompt="1"/>
          </p:nvPr>
        </p:nvSpPr>
        <p:spPr>
          <a:xfrm>
            <a:off x="8479366" y="587793"/>
            <a:ext cx="3300829" cy="2273940"/>
          </a:xfrm>
          <a:prstGeom prst="rect">
            <a:avLst/>
          </a:prstGeom>
        </p:spPr>
        <p:txBody>
          <a:bodyPr vert="horz" lIns="91440" tIns="45720" rIns="91440" bIns="45720" rtlCol="0" anchor="t">
            <a:noAutofit/>
          </a:bodyPr>
          <a:lstStyle>
            <a:lvl1pPr>
              <a:lnSpc>
                <a:spcPct val="120000"/>
              </a:lnSpc>
              <a:defRPr sz="2600">
                <a:solidFill>
                  <a:schemeClr val="tx2"/>
                </a:solidFill>
              </a:defRPr>
            </a:lvl1pPr>
          </a:lstStyle>
          <a:p>
            <a:r>
              <a:rPr lang="lv-LV" dirty="0" err="1"/>
              <a:t>Title</a:t>
            </a:r>
            <a:r>
              <a:rPr lang="lv-LV" dirty="0"/>
              <a:t> </a:t>
            </a:r>
            <a:r>
              <a:rPr lang="lv-LV" dirty="0" err="1"/>
              <a:t>of</a:t>
            </a:r>
            <a:r>
              <a:rPr lang="lv-LV" dirty="0"/>
              <a:t> </a:t>
            </a:r>
            <a:r>
              <a:rPr lang="lv-LV" dirty="0" err="1"/>
              <a:t>presentation</a:t>
            </a:r>
            <a:endParaRPr lang="en-US" dirty="0"/>
          </a:p>
        </p:txBody>
      </p:sp>
      <p:sp>
        <p:nvSpPr>
          <p:cNvPr id="9" name="Text Placeholder 2">
            <a:extLst>
              <a:ext uri="{FF2B5EF4-FFF2-40B4-BE49-F238E27FC236}">
                <a16:creationId xmlns:a16="http://schemas.microsoft.com/office/drawing/2014/main" id="{E73BC9E5-FB40-40AA-ABAA-E545BB9BF9BF}"/>
              </a:ext>
            </a:extLst>
          </p:cNvPr>
          <p:cNvSpPr>
            <a:spLocks noGrp="1"/>
          </p:cNvSpPr>
          <p:nvPr>
            <p:ph type="body" sz="quarter" idx="13" hasCustomPrompt="1"/>
          </p:nvPr>
        </p:nvSpPr>
        <p:spPr>
          <a:xfrm>
            <a:off x="7841673" y="5281202"/>
            <a:ext cx="3791529" cy="231622"/>
          </a:xfrm>
          <a:prstGeom prst="rect">
            <a:avLst/>
          </a:prstGeom>
        </p:spPr>
        <p:txBody>
          <a:bodyPr>
            <a:noAutofit/>
          </a:bodyPr>
          <a:lstStyle>
            <a:lvl1pPr>
              <a:defRPr sz="1200" b="0">
                <a:solidFill>
                  <a:schemeClr val="tx2"/>
                </a:solidFill>
                <a:latin typeface="+mn-lt"/>
              </a:defRPr>
            </a:lvl1pPr>
          </a:lstStyle>
          <a:p>
            <a:pPr lvl="0"/>
            <a:r>
              <a:rPr lang="lv-LV" dirty="0" err="1"/>
              <a:t>Place</a:t>
            </a:r>
            <a:endParaRPr lang="en-US" dirty="0"/>
          </a:p>
        </p:txBody>
      </p:sp>
      <p:sp>
        <p:nvSpPr>
          <p:cNvPr id="10" name="Text Placeholder 2">
            <a:extLst>
              <a:ext uri="{FF2B5EF4-FFF2-40B4-BE49-F238E27FC236}">
                <a16:creationId xmlns:a16="http://schemas.microsoft.com/office/drawing/2014/main" id="{F3633946-F2EF-4E66-8FF3-52CA3E359FCF}"/>
              </a:ext>
            </a:extLst>
          </p:cNvPr>
          <p:cNvSpPr>
            <a:spLocks noGrp="1"/>
          </p:cNvSpPr>
          <p:nvPr>
            <p:ph type="body" sz="quarter" idx="14" hasCustomPrompt="1"/>
          </p:nvPr>
        </p:nvSpPr>
        <p:spPr>
          <a:xfrm>
            <a:off x="7841674" y="5049580"/>
            <a:ext cx="3791529" cy="231622"/>
          </a:xfrm>
          <a:prstGeom prst="rect">
            <a:avLst/>
          </a:prstGeom>
        </p:spPr>
        <p:txBody>
          <a:bodyPr>
            <a:noAutofit/>
          </a:bodyPr>
          <a:lstStyle>
            <a:lvl1pPr>
              <a:defRPr sz="1200" b="1" spc="30" baseline="0">
                <a:solidFill>
                  <a:schemeClr val="tx2"/>
                </a:solidFill>
                <a:latin typeface="+mn-lt"/>
              </a:defRPr>
            </a:lvl1pPr>
          </a:lstStyle>
          <a:p>
            <a:pPr lvl="0"/>
            <a:r>
              <a:rPr lang="lv-LV" dirty="0" err="1"/>
              <a:t>Author</a:t>
            </a:r>
            <a:endParaRPr lang="en-US" dirty="0"/>
          </a:p>
        </p:txBody>
      </p:sp>
      <p:sp>
        <p:nvSpPr>
          <p:cNvPr id="11" name="Text Placeholder 2">
            <a:extLst>
              <a:ext uri="{FF2B5EF4-FFF2-40B4-BE49-F238E27FC236}">
                <a16:creationId xmlns:a16="http://schemas.microsoft.com/office/drawing/2014/main" id="{D4FC30CE-9D77-4717-8E47-AC4350C26243}"/>
              </a:ext>
            </a:extLst>
          </p:cNvPr>
          <p:cNvSpPr>
            <a:spLocks noGrp="1"/>
          </p:cNvSpPr>
          <p:nvPr>
            <p:ph type="body" sz="quarter" idx="15" hasCustomPrompt="1"/>
          </p:nvPr>
        </p:nvSpPr>
        <p:spPr>
          <a:xfrm>
            <a:off x="7841674" y="5688875"/>
            <a:ext cx="3791528" cy="674980"/>
          </a:xfrm>
          <a:prstGeom prst="rect">
            <a:avLst/>
          </a:prstGeom>
        </p:spPr>
        <p:txBody>
          <a:bodyPr>
            <a:noAutofit/>
          </a:bodyPr>
          <a:lstStyle>
            <a:lvl1pPr>
              <a:lnSpc>
                <a:spcPct val="100000"/>
              </a:lnSpc>
              <a:defRPr sz="1100" b="0">
                <a:solidFill>
                  <a:schemeClr val="tx2"/>
                </a:solidFill>
                <a:latin typeface="+mn-lt"/>
              </a:defRPr>
            </a:lvl1pPr>
          </a:lstStyle>
          <a:p>
            <a:pPr lvl="0"/>
            <a:r>
              <a:rPr lang="lv-LV" dirty="0" err="1"/>
              <a:t>Date</a:t>
            </a:r>
            <a:endParaRPr lang="en-US" dirty="0"/>
          </a:p>
        </p:txBody>
      </p:sp>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18443" y="810996"/>
            <a:ext cx="6223268" cy="4140774"/>
          </a:xfrm>
          <a:prstGeom prst="rect">
            <a:avLst/>
          </a:prstGeom>
        </p:spPr>
      </p:pic>
    </p:spTree>
    <p:extLst>
      <p:ext uri="{BB962C8B-B14F-4D97-AF65-F5344CB8AC3E}">
        <p14:creationId xmlns:p14="http://schemas.microsoft.com/office/powerpoint/2010/main" val="28386475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lide with Text and Photo 1">
    <p:bg>
      <p:bgPr>
        <a:solidFill>
          <a:schemeClr val="bg2"/>
        </a:solidFill>
        <a:effectLst/>
      </p:bgPr>
    </p:bg>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1104D988-8C57-4A37-8FF7-5600990F7822}"/>
              </a:ext>
            </a:extLst>
          </p:cNvPr>
          <p:cNvSpPr>
            <a:spLocks noGrp="1"/>
          </p:cNvSpPr>
          <p:nvPr>
            <p:ph type="body" sz="quarter" idx="11" hasCustomPrompt="1"/>
          </p:nvPr>
        </p:nvSpPr>
        <p:spPr>
          <a:xfrm>
            <a:off x="634713" y="1253067"/>
            <a:ext cx="4869104" cy="4628659"/>
          </a:xfrm>
        </p:spPr>
        <p:txBody>
          <a:bodyPr>
            <a:noAutofit/>
          </a:bodyPr>
          <a:lstStyle>
            <a:lvl1pPr>
              <a:defRPr sz="2200" b="0">
                <a:solidFill>
                  <a:srgbClr val="1F1F5E"/>
                </a:solidFill>
              </a:defRPr>
            </a:lvl1pPr>
          </a:lstStyle>
          <a:p>
            <a:pPr lvl="0"/>
            <a:r>
              <a:rPr lang="en-US" dirty="0"/>
              <a:t>Click to edit text</a:t>
            </a:r>
          </a:p>
        </p:txBody>
      </p:sp>
      <p:sp>
        <p:nvSpPr>
          <p:cNvPr id="5" name="Picture Placeholder 2">
            <a:extLst>
              <a:ext uri="{FF2B5EF4-FFF2-40B4-BE49-F238E27FC236}">
                <a16:creationId xmlns:a16="http://schemas.microsoft.com/office/drawing/2014/main" id="{E9D0A3EA-DC3E-483B-BD9D-B81DDFBD7ED5}"/>
              </a:ext>
            </a:extLst>
          </p:cNvPr>
          <p:cNvSpPr>
            <a:spLocks noGrp="1"/>
          </p:cNvSpPr>
          <p:nvPr>
            <p:ph type="pic" sz="quarter" idx="10"/>
          </p:nvPr>
        </p:nvSpPr>
        <p:spPr>
          <a:xfrm>
            <a:off x="8178800" y="634574"/>
            <a:ext cx="4013200" cy="6252754"/>
          </a:xfrm>
          <a:pattFill prst="lgGrid">
            <a:fgClr>
              <a:schemeClr val="tx2"/>
            </a:fgClr>
            <a:bgClr>
              <a:schemeClr val="bg2"/>
            </a:bgClr>
          </a:pattFill>
        </p:spPr>
        <p:txBody>
          <a:bodyPr/>
          <a:lstStyle>
            <a:lvl1pPr algn="ctr">
              <a:defRPr b="0">
                <a:solidFill>
                  <a:schemeClr val="tx1"/>
                </a:solidFill>
              </a:defRPr>
            </a:lvl1pPr>
          </a:lstStyle>
          <a:p>
            <a:r>
              <a:rPr lang="en-US"/>
              <a:t>Drag picture to placeholder or click icon to add</a:t>
            </a:r>
            <a:endParaRPr lang="en-US" dirty="0"/>
          </a:p>
        </p:txBody>
      </p:sp>
      <p:sp>
        <p:nvSpPr>
          <p:cNvPr id="6" name="Text Placeholder 2">
            <a:extLst>
              <a:ext uri="{FF2B5EF4-FFF2-40B4-BE49-F238E27FC236}">
                <a16:creationId xmlns:a16="http://schemas.microsoft.com/office/drawing/2014/main" id="{E477860A-C6D6-4FB7-9CF6-417E0522FF85}"/>
              </a:ext>
            </a:extLst>
          </p:cNvPr>
          <p:cNvSpPr>
            <a:spLocks noGrp="1"/>
          </p:cNvSpPr>
          <p:nvPr>
            <p:ph type="body" sz="quarter" idx="13" hasCustomPrompt="1"/>
          </p:nvPr>
        </p:nvSpPr>
        <p:spPr>
          <a:xfrm>
            <a:off x="647891" y="712426"/>
            <a:ext cx="4465976" cy="444673"/>
          </a:xfrm>
        </p:spPr>
        <p:txBody>
          <a:bodyPr>
            <a:noAutofit/>
          </a:bodyPr>
          <a:lstStyle>
            <a:lvl1pPr>
              <a:defRPr sz="2600" b="0" spc="30" baseline="0">
                <a:solidFill>
                  <a:schemeClr val="tx1"/>
                </a:solidFill>
                <a:latin typeface="+mj-lt"/>
              </a:defRPr>
            </a:lvl1pPr>
          </a:lstStyle>
          <a:p>
            <a:pPr lvl="0"/>
            <a:r>
              <a:rPr lang="en-US" dirty="0"/>
              <a:t>Click to </a:t>
            </a:r>
            <a:r>
              <a:rPr lang="lv-LV" dirty="0" err="1"/>
              <a:t>add</a:t>
            </a:r>
            <a:r>
              <a:rPr lang="lv-LV" dirty="0"/>
              <a:t> </a:t>
            </a:r>
            <a:r>
              <a:rPr lang="lv-LV" dirty="0" err="1"/>
              <a:t>heading</a:t>
            </a:r>
            <a:endParaRPr lang="en-US" dirty="0"/>
          </a:p>
        </p:txBody>
      </p:sp>
    </p:spTree>
    <p:extLst>
      <p:ext uri="{BB962C8B-B14F-4D97-AF65-F5344CB8AC3E}">
        <p14:creationId xmlns:p14="http://schemas.microsoft.com/office/powerpoint/2010/main" val="12615331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lide with Text and Photo 2">
    <p:bg>
      <p:bgRef idx="1001">
        <a:schemeClr val="bg1"/>
      </p:bgRef>
    </p:bg>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1104D988-8C57-4A37-8FF7-5600990F7822}"/>
              </a:ext>
            </a:extLst>
          </p:cNvPr>
          <p:cNvSpPr>
            <a:spLocks noGrp="1"/>
          </p:cNvSpPr>
          <p:nvPr>
            <p:ph type="body" sz="quarter" idx="11" hasCustomPrompt="1"/>
          </p:nvPr>
        </p:nvSpPr>
        <p:spPr>
          <a:xfrm>
            <a:off x="634713" y="1253067"/>
            <a:ext cx="4869104" cy="4628659"/>
          </a:xfrm>
        </p:spPr>
        <p:txBody>
          <a:bodyPr>
            <a:noAutofit/>
          </a:bodyPr>
          <a:lstStyle>
            <a:lvl1pPr>
              <a:defRPr sz="2200" b="0">
                <a:solidFill>
                  <a:srgbClr val="CCE4FF"/>
                </a:solidFill>
              </a:defRPr>
            </a:lvl1pPr>
          </a:lstStyle>
          <a:p>
            <a:pPr lvl="0"/>
            <a:r>
              <a:rPr lang="en-US" dirty="0"/>
              <a:t>Click to edit text</a:t>
            </a:r>
          </a:p>
        </p:txBody>
      </p:sp>
      <p:sp>
        <p:nvSpPr>
          <p:cNvPr id="5" name="Picture Placeholder 2">
            <a:extLst>
              <a:ext uri="{FF2B5EF4-FFF2-40B4-BE49-F238E27FC236}">
                <a16:creationId xmlns:a16="http://schemas.microsoft.com/office/drawing/2014/main" id="{E9D0A3EA-DC3E-483B-BD9D-B81DDFBD7ED5}"/>
              </a:ext>
            </a:extLst>
          </p:cNvPr>
          <p:cNvSpPr>
            <a:spLocks noGrp="1"/>
          </p:cNvSpPr>
          <p:nvPr>
            <p:ph type="pic" sz="quarter" idx="10"/>
          </p:nvPr>
        </p:nvSpPr>
        <p:spPr>
          <a:xfrm>
            <a:off x="8178800" y="605246"/>
            <a:ext cx="4013200" cy="6252754"/>
          </a:xfrm>
          <a:pattFill prst="lgGrid">
            <a:fgClr>
              <a:schemeClr val="tx1"/>
            </a:fgClr>
            <a:bgClr>
              <a:srgbClr val="1F1F5E"/>
            </a:bgClr>
          </a:pattFill>
        </p:spPr>
        <p:txBody>
          <a:bodyPr/>
          <a:lstStyle>
            <a:lvl1pPr algn="ctr">
              <a:defRPr b="0">
                <a:solidFill>
                  <a:schemeClr val="tx1"/>
                </a:solidFill>
              </a:defRPr>
            </a:lvl1pPr>
          </a:lstStyle>
          <a:p>
            <a:r>
              <a:rPr lang="en-US"/>
              <a:t>Drag picture to placeholder or click icon to add</a:t>
            </a:r>
            <a:endParaRPr lang="en-US" dirty="0"/>
          </a:p>
        </p:txBody>
      </p:sp>
      <p:sp>
        <p:nvSpPr>
          <p:cNvPr id="6" name="Text Placeholder 2">
            <a:extLst>
              <a:ext uri="{FF2B5EF4-FFF2-40B4-BE49-F238E27FC236}">
                <a16:creationId xmlns:a16="http://schemas.microsoft.com/office/drawing/2014/main" id="{E477860A-C6D6-4FB7-9CF6-417E0522FF85}"/>
              </a:ext>
            </a:extLst>
          </p:cNvPr>
          <p:cNvSpPr>
            <a:spLocks noGrp="1"/>
          </p:cNvSpPr>
          <p:nvPr>
            <p:ph type="body" sz="quarter" idx="13" hasCustomPrompt="1"/>
          </p:nvPr>
        </p:nvSpPr>
        <p:spPr>
          <a:xfrm>
            <a:off x="647891" y="712426"/>
            <a:ext cx="4465976" cy="444673"/>
          </a:xfrm>
        </p:spPr>
        <p:txBody>
          <a:bodyPr>
            <a:noAutofit/>
          </a:bodyPr>
          <a:lstStyle>
            <a:lvl1pPr>
              <a:defRPr sz="2600" b="0" spc="30" baseline="0">
                <a:solidFill>
                  <a:srgbClr val="CCE4FF"/>
                </a:solidFill>
                <a:latin typeface="+mj-lt"/>
              </a:defRPr>
            </a:lvl1pPr>
          </a:lstStyle>
          <a:p>
            <a:pPr lvl="0"/>
            <a:r>
              <a:rPr lang="en-US" dirty="0"/>
              <a:t>Click to </a:t>
            </a:r>
            <a:r>
              <a:rPr lang="lv-LV" dirty="0" err="1"/>
              <a:t>add</a:t>
            </a:r>
            <a:r>
              <a:rPr lang="lv-LV" dirty="0"/>
              <a:t> </a:t>
            </a:r>
            <a:r>
              <a:rPr lang="lv-LV" dirty="0" err="1"/>
              <a:t>heading</a:t>
            </a:r>
            <a:endParaRPr lang="en-US" dirty="0"/>
          </a:p>
        </p:txBody>
      </p:sp>
    </p:spTree>
    <p:extLst>
      <p:ext uri="{BB962C8B-B14F-4D97-AF65-F5344CB8AC3E}">
        <p14:creationId xmlns:p14="http://schemas.microsoft.com/office/powerpoint/2010/main" val="155651972"/>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lide with Text and Photo 3">
    <p:bg>
      <p:bgPr>
        <a:solidFill>
          <a:schemeClr val="bg2"/>
        </a:solidFill>
        <a:effectLst/>
      </p:bgPr>
    </p:bg>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1104D988-8C57-4A37-8FF7-5600990F7822}"/>
              </a:ext>
            </a:extLst>
          </p:cNvPr>
          <p:cNvSpPr>
            <a:spLocks noGrp="1"/>
          </p:cNvSpPr>
          <p:nvPr>
            <p:ph type="body" sz="quarter" idx="11" hasCustomPrompt="1"/>
          </p:nvPr>
        </p:nvSpPr>
        <p:spPr>
          <a:xfrm>
            <a:off x="4935780" y="3774629"/>
            <a:ext cx="4869104" cy="2478125"/>
          </a:xfrm>
        </p:spPr>
        <p:txBody>
          <a:bodyPr>
            <a:noAutofit/>
          </a:bodyPr>
          <a:lstStyle>
            <a:lvl1pPr>
              <a:defRPr sz="2200" b="0">
                <a:solidFill>
                  <a:srgbClr val="1F1F5E"/>
                </a:solidFill>
              </a:defRPr>
            </a:lvl1pPr>
          </a:lstStyle>
          <a:p>
            <a:pPr lvl="0"/>
            <a:r>
              <a:rPr lang="en-US" dirty="0"/>
              <a:t>Click to edit text</a:t>
            </a:r>
          </a:p>
        </p:txBody>
      </p:sp>
      <p:sp>
        <p:nvSpPr>
          <p:cNvPr id="4" name="Text Placeholder 2">
            <a:extLst>
              <a:ext uri="{FF2B5EF4-FFF2-40B4-BE49-F238E27FC236}">
                <a16:creationId xmlns:a16="http://schemas.microsoft.com/office/drawing/2014/main" id="{BBA2FA37-F48E-4BE7-8D45-14C0C6623A85}"/>
              </a:ext>
            </a:extLst>
          </p:cNvPr>
          <p:cNvSpPr>
            <a:spLocks noGrp="1"/>
          </p:cNvSpPr>
          <p:nvPr>
            <p:ph type="body" sz="quarter" idx="13" hasCustomPrompt="1"/>
          </p:nvPr>
        </p:nvSpPr>
        <p:spPr>
          <a:xfrm>
            <a:off x="4935780" y="2743201"/>
            <a:ext cx="4869104" cy="834088"/>
          </a:xfrm>
        </p:spPr>
        <p:txBody>
          <a:bodyPr numCol="1" anchor="b">
            <a:noAutofit/>
          </a:bodyPr>
          <a:lstStyle>
            <a:lvl1pPr>
              <a:lnSpc>
                <a:spcPct val="80000"/>
              </a:lnSpc>
              <a:defRPr sz="2600" b="0" baseline="0">
                <a:solidFill>
                  <a:srgbClr val="1F1F5E"/>
                </a:solidFill>
              </a:defRPr>
            </a:lvl1pPr>
          </a:lstStyle>
          <a:p>
            <a:pPr lvl="0"/>
            <a:r>
              <a:rPr lang="en-US" dirty="0"/>
              <a:t>Click to </a:t>
            </a:r>
            <a:r>
              <a:rPr lang="lv-LV" dirty="0" err="1"/>
              <a:t>add</a:t>
            </a:r>
            <a:r>
              <a:rPr lang="lv-LV" dirty="0"/>
              <a:t> </a:t>
            </a:r>
            <a:r>
              <a:rPr lang="lv-LV" dirty="0" err="1"/>
              <a:t>heading</a:t>
            </a:r>
            <a:endParaRPr lang="en-US" dirty="0"/>
          </a:p>
        </p:txBody>
      </p:sp>
      <p:sp>
        <p:nvSpPr>
          <p:cNvPr id="5" name="Picture Placeholder 2">
            <a:extLst>
              <a:ext uri="{FF2B5EF4-FFF2-40B4-BE49-F238E27FC236}">
                <a16:creationId xmlns:a16="http://schemas.microsoft.com/office/drawing/2014/main" id="{E9D0A3EA-DC3E-483B-BD9D-B81DDFBD7ED5}"/>
              </a:ext>
            </a:extLst>
          </p:cNvPr>
          <p:cNvSpPr>
            <a:spLocks noGrp="1"/>
          </p:cNvSpPr>
          <p:nvPr>
            <p:ph type="pic" sz="quarter" idx="10"/>
          </p:nvPr>
        </p:nvSpPr>
        <p:spPr>
          <a:xfrm>
            <a:off x="0" y="0"/>
            <a:ext cx="4013200" cy="6252754"/>
          </a:xfrm>
          <a:pattFill prst="lgGrid">
            <a:fgClr>
              <a:schemeClr val="tx2"/>
            </a:fgClr>
            <a:bgClr>
              <a:schemeClr val="bg2"/>
            </a:bgClr>
          </a:pattFill>
        </p:spPr>
        <p:txBody>
          <a:bodyPr/>
          <a:lstStyle>
            <a:lvl1pPr algn="ctr">
              <a:defRPr b="0">
                <a:solidFill>
                  <a:schemeClr val="tx1"/>
                </a:solidFill>
              </a:defRPr>
            </a:lvl1pPr>
          </a:lstStyle>
          <a:p>
            <a:r>
              <a:rPr lang="en-US"/>
              <a:t>Drag picture to placeholder or click icon to add</a:t>
            </a:r>
            <a:endParaRPr lang="en-US" dirty="0"/>
          </a:p>
        </p:txBody>
      </p:sp>
    </p:spTree>
    <p:extLst>
      <p:ext uri="{BB962C8B-B14F-4D97-AF65-F5344CB8AC3E}">
        <p14:creationId xmlns:p14="http://schemas.microsoft.com/office/powerpoint/2010/main" val="21351749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lide with Text and Photo 4">
    <p:bg>
      <p:bgRef idx="1001">
        <a:schemeClr val="bg1"/>
      </p:bgRef>
    </p:bg>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1104D988-8C57-4A37-8FF7-5600990F7822}"/>
              </a:ext>
            </a:extLst>
          </p:cNvPr>
          <p:cNvSpPr>
            <a:spLocks noGrp="1"/>
          </p:cNvSpPr>
          <p:nvPr>
            <p:ph type="body" sz="quarter" idx="11" hasCustomPrompt="1"/>
          </p:nvPr>
        </p:nvSpPr>
        <p:spPr>
          <a:xfrm>
            <a:off x="4935780" y="3774629"/>
            <a:ext cx="4869104" cy="2478125"/>
          </a:xfrm>
        </p:spPr>
        <p:txBody>
          <a:bodyPr>
            <a:noAutofit/>
          </a:bodyPr>
          <a:lstStyle>
            <a:lvl1pPr>
              <a:defRPr sz="2200" b="0">
                <a:solidFill>
                  <a:srgbClr val="CCE4FF"/>
                </a:solidFill>
              </a:defRPr>
            </a:lvl1pPr>
          </a:lstStyle>
          <a:p>
            <a:pPr lvl="0"/>
            <a:r>
              <a:rPr lang="en-US" dirty="0"/>
              <a:t>Click to edit text</a:t>
            </a:r>
          </a:p>
        </p:txBody>
      </p:sp>
      <p:sp>
        <p:nvSpPr>
          <p:cNvPr id="5" name="Picture Placeholder 2">
            <a:extLst>
              <a:ext uri="{FF2B5EF4-FFF2-40B4-BE49-F238E27FC236}">
                <a16:creationId xmlns:a16="http://schemas.microsoft.com/office/drawing/2014/main" id="{E9D0A3EA-DC3E-483B-BD9D-B81DDFBD7ED5}"/>
              </a:ext>
            </a:extLst>
          </p:cNvPr>
          <p:cNvSpPr>
            <a:spLocks noGrp="1"/>
          </p:cNvSpPr>
          <p:nvPr>
            <p:ph type="pic" sz="quarter" idx="10"/>
          </p:nvPr>
        </p:nvSpPr>
        <p:spPr>
          <a:xfrm>
            <a:off x="0" y="0"/>
            <a:ext cx="4013200" cy="6252754"/>
          </a:xfrm>
          <a:pattFill prst="lgGrid">
            <a:fgClr>
              <a:schemeClr val="tx1"/>
            </a:fgClr>
            <a:bgClr>
              <a:srgbClr val="1F1F5E"/>
            </a:bgClr>
          </a:pattFill>
        </p:spPr>
        <p:txBody>
          <a:bodyPr/>
          <a:lstStyle>
            <a:lvl1pPr algn="ctr">
              <a:defRPr b="0">
                <a:solidFill>
                  <a:schemeClr val="tx1"/>
                </a:solidFill>
              </a:defRPr>
            </a:lvl1pPr>
          </a:lstStyle>
          <a:p>
            <a:r>
              <a:rPr lang="en-US"/>
              <a:t>Drag picture to placeholder or click icon to add</a:t>
            </a:r>
            <a:endParaRPr lang="en-US" dirty="0"/>
          </a:p>
        </p:txBody>
      </p:sp>
      <p:sp>
        <p:nvSpPr>
          <p:cNvPr id="6" name="Text Placeholder 2">
            <a:extLst>
              <a:ext uri="{FF2B5EF4-FFF2-40B4-BE49-F238E27FC236}">
                <a16:creationId xmlns:a16="http://schemas.microsoft.com/office/drawing/2014/main" id="{BBA2FA37-F48E-4BE7-8D45-14C0C6623A85}"/>
              </a:ext>
            </a:extLst>
          </p:cNvPr>
          <p:cNvSpPr>
            <a:spLocks noGrp="1"/>
          </p:cNvSpPr>
          <p:nvPr>
            <p:ph type="body" sz="quarter" idx="13" hasCustomPrompt="1"/>
          </p:nvPr>
        </p:nvSpPr>
        <p:spPr>
          <a:xfrm>
            <a:off x="4935780" y="2743201"/>
            <a:ext cx="4869104" cy="834088"/>
          </a:xfrm>
        </p:spPr>
        <p:txBody>
          <a:bodyPr numCol="1" anchor="b">
            <a:noAutofit/>
          </a:bodyPr>
          <a:lstStyle>
            <a:lvl1pPr>
              <a:lnSpc>
                <a:spcPct val="80000"/>
              </a:lnSpc>
              <a:defRPr sz="2600" b="0" baseline="0">
                <a:solidFill>
                  <a:srgbClr val="CCE4FF"/>
                </a:solidFill>
              </a:defRPr>
            </a:lvl1pPr>
          </a:lstStyle>
          <a:p>
            <a:pPr lvl="0"/>
            <a:r>
              <a:rPr lang="en-US" dirty="0"/>
              <a:t>Click to </a:t>
            </a:r>
            <a:r>
              <a:rPr lang="lv-LV" dirty="0" err="1"/>
              <a:t>add</a:t>
            </a:r>
            <a:r>
              <a:rPr lang="lv-LV" dirty="0"/>
              <a:t> </a:t>
            </a:r>
            <a:r>
              <a:rPr lang="lv-LV" dirty="0" err="1"/>
              <a:t>heading</a:t>
            </a:r>
            <a:endParaRPr lang="en-US" dirty="0"/>
          </a:p>
        </p:txBody>
      </p:sp>
    </p:spTree>
    <p:extLst>
      <p:ext uri="{BB962C8B-B14F-4D97-AF65-F5344CB8AC3E}">
        <p14:creationId xmlns:p14="http://schemas.microsoft.com/office/powerpoint/2010/main" val="1768110375"/>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lide with List 1">
    <p:bg>
      <p:bgPr>
        <a:solidFill>
          <a:schemeClr val="tx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DD9241D-CD95-4BF6-A8AB-BD8EF572A362}"/>
              </a:ext>
            </a:extLst>
          </p:cNvPr>
          <p:cNvSpPr>
            <a:spLocks noGrp="1"/>
          </p:cNvSpPr>
          <p:nvPr>
            <p:ph type="body" sz="quarter" idx="10" hasCustomPrompt="1"/>
          </p:nvPr>
        </p:nvSpPr>
        <p:spPr>
          <a:xfrm>
            <a:off x="4932022" y="604308"/>
            <a:ext cx="6497977" cy="5508625"/>
          </a:xfrm>
        </p:spPr>
        <p:txBody>
          <a:bodyPr>
            <a:normAutofit/>
          </a:bodyPr>
          <a:lstStyle>
            <a:lvl1pPr marL="342900" indent="-342900">
              <a:buSzPct val="120000"/>
              <a:buFontTx/>
              <a:buBlip>
                <a:blip r:embed="rId2"/>
              </a:buBlip>
              <a:defRPr lang="lv-LV" sz="2200" b="0" kern="1200" dirty="0" smtClean="0">
                <a:solidFill>
                  <a:schemeClr val="tx2"/>
                </a:solidFill>
                <a:latin typeface="+mn-lt"/>
                <a:ea typeface="+mn-ea"/>
                <a:cs typeface="+mn-cs"/>
              </a:defRPr>
            </a:lvl1pPr>
            <a:lvl2pPr marL="892175" marR="0" indent="-357188" algn="l" defTabSz="914400" rtl="0" eaLnBrk="1" fontAlgn="auto" latinLnBrk="0" hangingPunct="1">
              <a:lnSpc>
                <a:spcPct val="110000"/>
              </a:lnSpc>
              <a:spcBef>
                <a:spcPts val="500"/>
              </a:spcBef>
              <a:spcAft>
                <a:spcPts val="0"/>
              </a:spcAft>
              <a:buClrTx/>
              <a:buSzPct val="120000"/>
              <a:buFontTx/>
              <a:buBlip>
                <a:blip r:embed="rId2"/>
              </a:buBlip>
              <a:tabLst/>
              <a:defRPr sz="2200"/>
            </a:lvl2pPr>
            <a:lvl3pPr marL="1438275" indent="-357188">
              <a:buSzPct val="120000"/>
              <a:buFontTx/>
              <a:buBlip>
                <a:blip r:embed="rId2"/>
              </a:buBlip>
              <a:defRPr lang="lv-LV" sz="2200" kern="1200" dirty="0" smtClean="0">
                <a:solidFill>
                  <a:schemeClr val="tx2"/>
                </a:solidFill>
                <a:latin typeface="+mn-lt"/>
                <a:ea typeface="+mn-ea"/>
                <a:cs typeface="+mn-cs"/>
              </a:defRPr>
            </a:lvl3pPr>
            <a:lvl4pPr marL="1371600" indent="0">
              <a:buNone/>
              <a:defRPr sz="2200"/>
            </a:lvl4pPr>
          </a:lstStyle>
          <a:p>
            <a:pPr lvl="0"/>
            <a:r>
              <a:rPr lang="lv-LV" dirty="0"/>
              <a:t>Click to add bullet-points</a:t>
            </a:r>
          </a:p>
          <a:p>
            <a:pPr lvl="1"/>
            <a:r>
              <a:rPr lang="lv-LV" dirty="0"/>
              <a:t>Level 2</a:t>
            </a:r>
          </a:p>
          <a:p>
            <a:pPr lvl="2"/>
            <a:r>
              <a:rPr lang="lv-LV" dirty="0"/>
              <a:t>Level 3</a:t>
            </a:r>
          </a:p>
          <a:p>
            <a:pPr marL="429750" lvl="0" indent="-429750" algn="l" defTabSz="914400" rtl="0" eaLnBrk="1" latinLnBrk="0" hangingPunct="1">
              <a:lnSpc>
                <a:spcPct val="110000"/>
              </a:lnSpc>
              <a:spcBef>
                <a:spcPts val="1000"/>
              </a:spcBef>
              <a:buFontTx/>
              <a:buBlip>
                <a:blip r:embed="rId3"/>
              </a:buBlip>
            </a:pPr>
            <a:endParaRPr lang="lv-LV" dirty="0"/>
          </a:p>
          <a:p>
            <a:pPr lvl="0"/>
            <a:r>
              <a:rPr lang="lv-LV" dirty="0"/>
              <a:t>Text 2</a:t>
            </a:r>
          </a:p>
          <a:p>
            <a:pPr lvl="0"/>
            <a:endParaRPr lang="lv-LV" dirty="0"/>
          </a:p>
          <a:p>
            <a:pPr lvl="0"/>
            <a:r>
              <a:rPr lang="lv-LV" dirty="0"/>
              <a:t>Text 3</a:t>
            </a:r>
          </a:p>
          <a:p>
            <a:pPr lvl="1"/>
            <a:endParaRPr lang="en-US" dirty="0"/>
          </a:p>
        </p:txBody>
      </p:sp>
      <p:sp>
        <p:nvSpPr>
          <p:cNvPr id="4" name="Text Placeholder 2">
            <a:extLst>
              <a:ext uri="{FF2B5EF4-FFF2-40B4-BE49-F238E27FC236}">
                <a16:creationId xmlns:a16="http://schemas.microsoft.com/office/drawing/2014/main" id="{E477860A-C6D6-4FB7-9CF6-417E0522FF85}"/>
              </a:ext>
            </a:extLst>
          </p:cNvPr>
          <p:cNvSpPr>
            <a:spLocks noGrp="1"/>
          </p:cNvSpPr>
          <p:nvPr>
            <p:ph type="body" sz="quarter" idx="13" hasCustomPrompt="1"/>
          </p:nvPr>
        </p:nvSpPr>
        <p:spPr>
          <a:xfrm>
            <a:off x="638747" y="604308"/>
            <a:ext cx="3965673" cy="444673"/>
          </a:xfrm>
        </p:spPr>
        <p:txBody>
          <a:bodyPr>
            <a:noAutofit/>
          </a:bodyPr>
          <a:lstStyle>
            <a:lvl1pPr>
              <a:defRPr sz="2600" b="0" spc="30" baseline="0">
                <a:solidFill>
                  <a:srgbClr val="CCE4FF"/>
                </a:solidFill>
                <a:latin typeface="+mj-lt"/>
              </a:defRPr>
            </a:lvl1pPr>
          </a:lstStyle>
          <a:p>
            <a:pPr lvl="0"/>
            <a:r>
              <a:rPr lang="en-US" dirty="0"/>
              <a:t>Click to </a:t>
            </a:r>
            <a:r>
              <a:rPr lang="lv-LV" dirty="0" err="1"/>
              <a:t>add</a:t>
            </a:r>
            <a:r>
              <a:rPr lang="lv-LV" dirty="0"/>
              <a:t> </a:t>
            </a:r>
            <a:r>
              <a:rPr lang="lv-LV" dirty="0" err="1"/>
              <a:t>heading</a:t>
            </a:r>
            <a:endParaRPr lang="en-US" dirty="0"/>
          </a:p>
        </p:txBody>
      </p:sp>
    </p:spTree>
    <p:extLst>
      <p:ext uri="{BB962C8B-B14F-4D97-AF65-F5344CB8AC3E}">
        <p14:creationId xmlns:p14="http://schemas.microsoft.com/office/powerpoint/2010/main" val="11454716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lide with List 2">
    <p:bg>
      <p:bgRef idx="1001">
        <a:schemeClr val="bg2"/>
      </p:bgRef>
    </p:bg>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E477860A-C6D6-4FB7-9CF6-417E0522FF85}"/>
              </a:ext>
            </a:extLst>
          </p:cNvPr>
          <p:cNvSpPr>
            <a:spLocks noGrp="1"/>
          </p:cNvSpPr>
          <p:nvPr>
            <p:ph type="body" sz="quarter" idx="13" hasCustomPrompt="1"/>
          </p:nvPr>
        </p:nvSpPr>
        <p:spPr>
          <a:xfrm>
            <a:off x="620459" y="604308"/>
            <a:ext cx="3965673" cy="444673"/>
          </a:xfrm>
        </p:spPr>
        <p:txBody>
          <a:bodyPr>
            <a:noAutofit/>
          </a:bodyPr>
          <a:lstStyle>
            <a:lvl1pPr>
              <a:defRPr sz="2600" b="0" spc="30" baseline="0">
                <a:solidFill>
                  <a:schemeClr val="tx1"/>
                </a:solidFill>
                <a:latin typeface="+mj-lt"/>
              </a:defRPr>
            </a:lvl1pPr>
          </a:lstStyle>
          <a:p>
            <a:pPr lvl="0"/>
            <a:r>
              <a:rPr lang="en-US" dirty="0"/>
              <a:t>Click to </a:t>
            </a:r>
            <a:r>
              <a:rPr lang="lv-LV" dirty="0" err="1"/>
              <a:t>add</a:t>
            </a:r>
            <a:r>
              <a:rPr lang="lv-LV" dirty="0"/>
              <a:t> </a:t>
            </a:r>
            <a:r>
              <a:rPr lang="lv-LV" dirty="0" err="1"/>
              <a:t>heading</a:t>
            </a:r>
            <a:endParaRPr lang="en-US" dirty="0"/>
          </a:p>
        </p:txBody>
      </p:sp>
      <p:sp>
        <p:nvSpPr>
          <p:cNvPr id="6" name="Text Placeholder 2">
            <a:extLst>
              <a:ext uri="{FF2B5EF4-FFF2-40B4-BE49-F238E27FC236}">
                <a16:creationId xmlns:a16="http://schemas.microsoft.com/office/drawing/2014/main" id="{8AD1F639-1242-4BC6-A490-31306B64DBFC}"/>
              </a:ext>
            </a:extLst>
          </p:cNvPr>
          <p:cNvSpPr>
            <a:spLocks noGrp="1"/>
          </p:cNvSpPr>
          <p:nvPr>
            <p:ph type="body" sz="quarter" idx="10" hasCustomPrompt="1"/>
          </p:nvPr>
        </p:nvSpPr>
        <p:spPr>
          <a:xfrm>
            <a:off x="4932022" y="604308"/>
            <a:ext cx="6497977" cy="5508625"/>
          </a:xfrm>
        </p:spPr>
        <p:txBody>
          <a:bodyPr>
            <a:normAutofit/>
          </a:bodyPr>
          <a:lstStyle>
            <a:lvl1pPr marL="342900" indent="-342900">
              <a:buSzPct val="100000"/>
              <a:buFontTx/>
              <a:buBlip>
                <a:blip r:embed="rId2"/>
              </a:buBlip>
              <a:defRPr lang="lv-LV" sz="2200" b="0" kern="1200" dirty="0" smtClean="0">
                <a:solidFill>
                  <a:schemeClr val="tx1"/>
                </a:solidFill>
                <a:latin typeface="+mn-lt"/>
                <a:ea typeface="+mn-ea"/>
                <a:cs typeface="+mn-cs"/>
              </a:defRPr>
            </a:lvl1pPr>
            <a:lvl2pPr marL="892175" marR="0" indent="-357188" algn="l" defTabSz="914400" rtl="0" eaLnBrk="1" fontAlgn="auto" latinLnBrk="0" hangingPunct="1">
              <a:lnSpc>
                <a:spcPct val="110000"/>
              </a:lnSpc>
              <a:spcBef>
                <a:spcPts val="500"/>
              </a:spcBef>
              <a:spcAft>
                <a:spcPts val="0"/>
              </a:spcAft>
              <a:buClrTx/>
              <a:buSzPct val="100000"/>
              <a:buFontTx/>
              <a:buBlip>
                <a:blip r:embed="rId2"/>
              </a:buBlip>
              <a:tabLst/>
              <a:defRPr sz="2200">
                <a:solidFill>
                  <a:schemeClr val="tx1"/>
                </a:solidFill>
              </a:defRPr>
            </a:lvl2pPr>
            <a:lvl3pPr marL="1438275" indent="-357188">
              <a:buSzPct val="100000"/>
              <a:buFontTx/>
              <a:buBlip>
                <a:blip r:embed="rId2"/>
              </a:buBlip>
              <a:defRPr lang="lv-LV" sz="2200" kern="1200" dirty="0" smtClean="0">
                <a:solidFill>
                  <a:schemeClr val="tx1"/>
                </a:solidFill>
                <a:latin typeface="+mn-lt"/>
                <a:ea typeface="+mn-ea"/>
                <a:cs typeface="+mn-cs"/>
              </a:defRPr>
            </a:lvl3pPr>
            <a:lvl4pPr marL="1371600" indent="0">
              <a:buNone/>
              <a:defRPr sz="2200"/>
            </a:lvl4pPr>
          </a:lstStyle>
          <a:p>
            <a:pPr lvl="0"/>
            <a:r>
              <a:rPr lang="lv-LV" dirty="0"/>
              <a:t>Click to add bullet-points</a:t>
            </a:r>
          </a:p>
          <a:p>
            <a:pPr lvl="1"/>
            <a:r>
              <a:rPr lang="lv-LV" dirty="0"/>
              <a:t>Level 2</a:t>
            </a:r>
          </a:p>
          <a:p>
            <a:pPr lvl="2"/>
            <a:r>
              <a:rPr lang="lv-LV" dirty="0"/>
              <a:t>Level 3</a:t>
            </a:r>
          </a:p>
          <a:p>
            <a:pPr marL="429750" lvl="0" indent="-429750" algn="l" defTabSz="914400" rtl="0" eaLnBrk="1" latinLnBrk="0" hangingPunct="1">
              <a:lnSpc>
                <a:spcPct val="110000"/>
              </a:lnSpc>
              <a:spcBef>
                <a:spcPts val="1000"/>
              </a:spcBef>
              <a:buFontTx/>
              <a:buBlip>
                <a:blip r:embed="rId3"/>
              </a:buBlip>
            </a:pPr>
            <a:endParaRPr lang="lv-LV" dirty="0"/>
          </a:p>
          <a:p>
            <a:pPr lvl="0"/>
            <a:r>
              <a:rPr lang="lv-LV" dirty="0"/>
              <a:t>Text 2</a:t>
            </a:r>
          </a:p>
          <a:p>
            <a:pPr lvl="0"/>
            <a:endParaRPr lang="lv-LV" dirty="0"/>
          </a:p>
          <a:p>
            <a:pPr lvl="0"/>
            <a:r>
              <a:rPr lang="lv-LV" dirty="0"/>
              <a:t>Text 3</a:t>
            </a:r>
          </a:p>
          <a:p>
            <a:pPr lvl="1"/>
            <a:endParaRPr lang="en-US" dirty="0"/>
          </a:p>
        </p:txBody>
      </p:sp>
    </p:spTree>
    <p:extLst>
      <p:ext uri="{BB962C8B-B14F-4D97-AF65-F5344CB8AC3E}">
        <p14:creationId xmlns:p14="http://schemas.microsoft.com/office/powerpoint/2010/main" val="1286534470"/>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lide with List 3">
    <p:bg>
      <p:bgRef idx="1001">
        <a:schemeClr val="bg1"/>
      </p:bgRef>
    </p:bg>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BBA2FA37-F48E-4BE7-8D45-14C0C6623A85}"/>
              </a:ext>
            </a:extLst>
          </p:cNvPr>
          <p:cNvSpPr>
            <a:spLocks noGrp="1"/>
          </p:cNvSpPr>
          <p:nvPr>
            <p:ph type="body" sz="quarter" idx="13" hasCustomPrompt="1"/>
          </p:nvPr>
        </p:nvSpPr>
        <p:spPr>
          <a:xfrm>
            <a:off x="838199" y="365125"/>
            <a:ext cx="10515599" cy="1325562"/>
          </a:xfrm>
        </p:spPr>
        <p:txBody>
          <a:bodyPr numCol="1" anchor="b">
            <a:noAutofit/>
          </a:bodyPr>
          <a:lstStyle>
            <a:lvl1pPr>
              <a:lnSpc>
                <a:spcPct val="80000"/>
              </a:lnSpc>
              <a:defRPr sz="2600" b="0" baseline="0">
                <a:solidFill>
                  <a:srgbClr val="CCE4FF"/>
                </a:solidFill>
              </a:defRPr>
            </a:lvl1pPr>
          </a:lstStyle>
          <a:p>
            <a:pPr lvl="0"/>
            <a:r>
              <a:rPr lang="en-US" dirty="0"/>
              <a:t>Click to </a:t>
            </a:r>
            <a:r>
              <a:rPr lang="lv-LV" dirty="0" err="1"/>
              <a:t>add</a:t>
            </a:r>
            <a:r>
              <a:rPr lang="lv-LV" dirty="0"/>
              <a:t> </a:t>
            </a:r>
            <a:r>
              <a:rPr lang="lv-LV" dirty="0" err="1"/>
              <a:t>heading</a:t>
            </a:r>
            <a:endParaRPr lang="en-US" dirty="0"/>
          </a:p>
        </p:txBody>
      </p:sp>
      <p:sp>
        <p:nvSpPr>
          <p:cNvPr id="7" name="Text Placeholder 2">
            <a:extLst>
              <a:ext uri="{FF2B5EF4-FFF2-40B4-BE49-F238E27FC236}">
                <a16:creationId xmlns:a16="http://schemas.microsoft.com/office/drawing/2014/main" id="{DE793F52-FC02-4B7B-893D-556B0E7D1CC3}"/>
              </a:ext>
            </a:extLst>
          </p:cNvPr>
          <p:cNvSpPr>
            <a:spLocks noGrp="1"/>
          </p:cNvSpPr>
          <p:nvPr>
            <p:ph type="body" sz="quarter" idx="14" hasCustomPrompt="1"/>
          </p:nvPr>
        </p:nvSpPr>
        <p:spPr>
          <a:xfrm>
            <a:off x="838198" y="1825625"/>
            <a:ext cx="10515599" cy="4351338"/>
          </a:xfrm>
        </p:spPr>
        <p:txBody>
          <a:bodyPr>
            <a:normAutofit/>
          </a:bodyPr>
          <a:lstStyle>
            <a:lvl1pPr marL="342900" indent="-342900">
              <a:buSzPct val="120000"/>
              <a:buFontTx/>
              <a:buBlip>
                <a:blip r:embed="rId2"/>
              </a:buBlip>
              <a:defRPr lang="lv-LV" sz="2200" b="0" kern="1200" dirty="0" smtClean="0">
                <a:solidFill>
                  <a:schemeClr val="bg2"/>
                </a:solidFill>
                <a:latin typeface="+mn-lt"/>
                <a:ea typeface="+mn-ea"/>
                <a:cs typeface="+mn-cs"/>
              </a:defRPr>
            </a:lvl1pPr>
            <a:lvl2pPr marL="892175" marR="0" indent="-357188" algn="l" defTabSz="914400" rtl="0" eaLnBrk="1" fontAlgn="auto" latinLnBrk="0" hangingPunct="1">
              <a:lnSpc>
                <a:spcPct val="110000"/>
              </a:lnSpc>
              <a:spcBef>
                <a:spcPts val="500"/>
              </a:spcBef>
              <a:spcAft>
                <a:spcPts val="0"/>
              </a:spcAft>
              <a:buClrTx/>
              <a:buSzPct val="120000"/>
              <a:buFontTx/>
              <a:buBlip>
                <a:blip r:embed="rId2"/>
              </a:buBlip>
              <a:tabLst/>
              <a:defRPr sz="2200">
                <a:solidFill>
                  <a:schemeClr val="bg2"/>
                </a:solidFill>
              </a:defRPr>
            </a:lvl2pPr>
            <a:lvl3pPr marL="1438275" indent="-357188">
              <a:buSzPct val="120000"/>
              <a:buFontTx/>
              <a:buBlip>
                <a:blip r:embed="rId2"/>
              </a:buBlip>
              <a:defRPr lang="lv-LV" sz="2200" kern="1200" dirty="0" smtClean="0">
                <a:solidFill>
                  <a:schemeClr val="bg2"/>
                </a:solidFill>
                <a:latin typeface="+mn-lt"/>
                <a:ea typeface="+mn-ea"/>
                <a:cs typeface="+mn-cs"/>
              </a:defRPr>
            </a:lvl3pPr>
            <a:lvl4pPr marL="1371600" indent="0">
              <a:buNone/>
              <a:defRPr sz="2200"/>
            </a:lvl4pPr>
          </a:lstStyle>
          <a:p>
            <a:pPr lvl="0"/>
            <a:r>
              <a:rPr lang="lv-LV" dirty="0"/>
              <a:t>Click to add bullet-points</a:t>
            </a:r>
          </a:p>
          <a:p>
            <a:pPr lvl="1"/>
            <a:r>
              <a:rPr lang="lv-LV" dirty="0"/>
              <a:t>Level 2</a:t>
            </a:r>
          </a:p>
          <a:p>
            <a:pPr lvl="2"/>
            <a:r>
              <a:rPr lang="lv-LV" dirty="0"/>
              <a:t>Level 3</a:t>
            </a:r>
          </a:p>
          <a:p>
            <a:pPr lvl="1"/>
            <a:endParaRPr lang="en-US" dirty="0"/>
          </a:p>
        </p:txBody>
      </p:sp>
    </p:spTree>
    <p:extLst>
      <p:ext uri="{BB962C8B-B14F-4D97-AF65-F5344CB8AC3E}">
        <p14:creationId xmlns:p14="http://schemas.microsoft.com/office/powerpoint/2010/main" val="2134261022"/>
      </p:ext>
    </p:extLst>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lide with List 4">
    <p:bg>
      <p:bgRef idx="1001">
        <a:schemeClr val="bg2"/>
      </p:bgRef>
    </p:bg>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BBA2FA37-F48E-4BE7-8D45-14C0C6623A85}"/>
              </a:ext>
            </a:extLst>
          </p:cNvPr>
          <p:cNvSpPr>
            <a:spLocks noGrp="1"/>
          </p:cNvSpPr>
          <p:nvPr>
            <p:ph type="body" sz="quarter" idx="13" hasCustomPrompt="1"/>
          </p:nvPr>
        </p:nvSpPr>
        <p:spPr>
          <a:xfrm>
            <a:off x="838199" y="365125"/>
            <a:ext cx="10515599" cy="1325562"/>
          </a:xfrm>
        </p:spPr>
        <p:txBody>
          <a:bodyPr numCol="1" anchor="b">
            <a:noAutofit/>
          </a:bodyPr>
          <a:lstStyle>
            <a:lvl1pPr>
              <a:lnSpc>
                <a:spcPct val="80000"/>
              </a:lnSpc>
              <a:defRPr sz="2600" b="0" baseline="0">
                <a:solidFill>
                  <a:schemeClr val="accent1"/>
                </a:solidFill>
              </a:defRPr>
            </a:lvl1pPr>
          </a:lstStyle>
          <a:p>
            <a:pPr lvl="0"/>
            <a:r>
              <a:rPr lang="en-US" dirty="0"/>
              <a:t>Click to </a:t>
            </a:r>
            <a:r>
              <a:rPr lang="lv-LV" dirty="0" err="1"/>
              <a:t>add</a:t>
            </a:r>
            <a:r>
              <a:rPr lang="lv-LV" dirty="0"/>
              <a:t> </a:t>
            </a:r>
            <a:r>
              <a:rPr lang="lv-LV" dirty="0" err="1"/>
              <a:t>heading</a:t>
            </a:r>
            <a:endParaRPr lang="en-US" dirty="0"/>
          </a:p>
        </p:txBody>
      </p:sp>
      <p:sp>
        <p:nvSpPr>
          <p:cNvPr id="7" name="Text Placeholder 2">
            <a:extLst>
              <a:ext uri="{FF2B5EF4-FFF2-40B4-BE49-F238E27FC236}">
                <a16:creationId xmlns:a16="http://schemas.microsoft.com/office/drawing/2014/main" id="{DE793F52-FC02-4B7B-893D-556B0E7D1CC3}"/>
              </a:ext>
            </a:extLst>
          </p:cNvPr>
          <p:cNvSpPr>
            <a:spLocks noGrp="1"/>
          </p:cNvSpPr>
          <p:nvPr>
            <p:ph type="body" sz="quarter" idx="14" hasCustomPrompt="1"/>
          </p:nvPr>
        </p:nvSpPr>
        <p:spPr>
          <a:xfrm>
            <a:off x="838198" y="1825625"/>
            <a:ext cx="10515599" cy="4351338"/>
          </a:xfrm>
        </p:spPr>
        <p:txBody>
          <a:bodyPr>
            <a:normAutofit/>
          </a:bodyPr>
          <a:lstStyle>
            <a:lvl1pPr marL="342900" indent="-342900">
              <a:buFontTx/>
              <a:buBlip>
                <a:blip r:embed="rId2"/>
              </a:buBlip>
              <a:defRPr lang="lv-LV" sz="2200" b="0" kern="1200" dirty="0" smtClean="0">
                <a:solidFill>
                  <a:schemeClr val="accent1"/>
                </a:solidFill>
                <a:latin typeface="+mn-lt"/>
                <a:ea typeface="+mn-ea"/>
                <a:cs typeface="+mn-cs"/>
              </a:defRPr>
            </a:lvl1pPr>
            <a:lvl2pPr marL="892175" marR="0" indent="-357188" algn="l" defTabSz="914400" rtl="0" eaLnBrk="1" fontAlgn="auto" latinLnBrk="0" hangingPunct="1">
              <a:lnSpc>
                <a:spcPct val="110000"/>
              </a:lnSpc>
              <a:spcBef>
                <a:spcPts val="500"/>
              </a:spcBef>
              <a:spcAft>
                <a:spcPts val="0"/>
              </a:spcAft>
              <a:buClrTx/>
              <a:buSzTx/>
              <a:buFontTx/>
              <a:buBlip>
                <a:blip r:embed="rId2"/>
              </a:buBlip>
              <a:tabLst/>
              <a:defRPr sz="2200">
                <a:solidFill>
                  <a:schemeClr val="accent1"/>
                </a:solidFill>
              </a:defRPr>
            </a:lvl2pPr>
            <a:lvl3pPr marL="1438275" indent="-357188">
              <a:buFontTx/>
              <a:buBlip>
                <a:blip r:embed="rId2"/>
              </a:buBlip>
              <a:defRPr lang="lv-LV" sz="2200" kern="1200" dirty="0" smtClean="0">
                <a:solidFill>
                  <a:schemeClr val="accent1"/>
                </a:solidFill>
                <a:latin typeface="+mn-lt"/>
                <a:ea typeface="+mn-ea"/>
                <a:cs typeface="+mn-cs"/>
              </a:defRPr>
            </a:lvl3pPr>
            <a:lvl4pPr marL="1371600" indent="0">
              <a:buNone/>
              <a:defRPr sz="2200"/>
            </a:lvl4pPr>
          </a:lstStyle>
          <a:p>
            <a:pPr lvl="0"/>
            <a:r>
              <a:rPr lang="lv-LV" dirty="0"/>
              <a:t>Click to add bullet-points</a:t>
            </a:r>
          </a:p>
          <a:p>
            <a:pPr lvl="1"/>
            <a:r>
              <a:rPr lang="lv-LV" dirty="0"/>
              <a:t>Level 2</a:t>
            </a:r>
          </a:p>
          <a:p>
            <a:pPr lvl="2"/>
            <a:r>
              <a:rPr lang="lv-LV" dirty="0"/>
              <a:t>Level 3</a:t>
            </a:r>
          </a:p>
          <a:p>
            <a:pPr lvl="1"/>
            <a:endParaRPr lang="en-US" dirty="0"/>
          </a:p>
        </p:txBody>
      </p:sp>
    </p:spTree>
    <p:extLst>
      <p:ext uri="{BB962C8B-B14F-4D97-AF65-F5344CB8AC3E}">
        <p14:creationId xmlns:p14="http://schemas.microsoft.com/office/powerpoint/2010/main" val="621816669"/>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lide with List 5">
    <p:bg>
      <p:bgPr>
        <a:solidFill>
          <a:schemeClr val="bg2"/>
        </a:solidFill>
        <a:effectLst/>
      </p:bgPr>
    </p:bg>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E477860A-C6D6-4FB7-9CF6-417E0522FF85}"/>
              </a:ext>
            </a:extLst>
          </p:cNvPr>
          <p:cNvSpPr>
            <a:spLocks noGrp="1"/>
          </p:cNvSpPr>
          <p:nvPr>
            <p:ph type="body" sz="quarter" idx="13" hasCustomPrompt="1"/>
          </p:nvPr>
        </p:nvSpPr>
        <p:spPr>
          <a:xfrm>
            <a:off x="4932024" y="712426"/>
            <a:ext cx="5480058" cy="444673"/>
          </a:xfrm>
        </p:spPr>
        <p:txBody>
          <a:bodyPr>
            <a:noAutofit/>
          </a:bodyPr>
          <a:lstStyle>
            <a:lvl1pPr>
              <a:defRPr sz="2600" b="0" spc="30" baseline="0">
                <a:solidFill>
                  <a:schemeClr val="tx1"/>
                </a:solidFill>
                <a:latin typeface="+mj-lt"/>
              </a:defRPr>
            </a:lvl1pPr>
          </a:lstStyle>
          <a:p>
            <a:pPr lvl="0"/>
            <a:r>
              <a:rPr lang="en-US" dirty="0"/>
              <a:t>Click to </a:t>
            </a:r>
            <a:r>
              <a:rPr lang="lv-LV" dirty="0" err="1"/>
              <a:t>add</a:t>
            </a:r>
            <a:r>
              <a:rPr lang="lv-LV" dirty="0"/>
              <a:t> </a:t>
            </a:r>
            <a:r>
              <a:rPr lang="lv-LV" dirty="0" err="1"/>
              <a:t>heading</a:t>
            </a:r>
            <a:endParaRPr lang="en-US" dirty="0"/>
          </a:p>
        </p:txBody>
      </p:sp>
      <p:sp>
        <p:nvSpPr>
          <p:cNvPr id="5" name="Text Placeholder 2">
            <a:extLst>
              <a:ext uri="{FF2B5EF4-FFF2-40B4-BE49-F238E27FC236}">
                <a16:creationId xmlns:a16="http://schemas.microsoft.com/office/drawing/2014/main" id="{877F71EB-9424-4691-BCAC-A567199E67AE}"/>
              </a:ext>
            </a:extLst>
          </p:cNvPr>
          <p:cNvSpPr>
            <a:spLocks noGrp="1"/>
          </p:cNvSpPr>
          <p:nvPr>
            <p:ph type="body" sz="quarter" idx="14" hasCustomPrompt="1"/>
          </p:nvPr>
        </p:nvSpPr>
        <p:spPr>
          <a:xfrm>
            <a:off x="4932023" y="1354875"/>
            <a:ext cx="5480058" cy="4843203"/>
          </a:xfrm>
        </p:spPr>
        <p:txBody>
          <a:bodyPr>
            <a:normAutofit/>
          </a:bodyPr>
          <a:lstStyle>
            <a:lvl1pPr marL="342900" indent="-342900">
              <a:buFontTx/>
              <a:buBlip>
                <a:blip r:embed="rId2"/>
              </a:buBlip>
              <a:defRPr lang="lv-LV" sz="2200" b="0" kern="1200" dirty="0" smtClean="0">
                <a:solidFill>
                  <a:schemeClr val="accent1"/>
                </a:solidFill>
                <a:latin typeface="+mn-lt"/>
                <a:ea typeface="+mn-ea"/>
                <a:cs typeface="+mn-cs"/>
              </a:defRPr>
            </a:lvl1pPr>
            <a:lvl2pPr marL="892175" marR="0" indent="-357188" algn="l" defTabSz="914400" rtl="0" eaLnBrk="1" fontAlgn="auto" latinLnBrk="0" hangingPunct="1">
              <a:lnSpc>
                <a:spcPct val="110000"/>
              </a:lnSpc>
              <a:spcBef>
                <a:spcPts val="500"/>
              </a:spcBef>
              <a:spcAft>
                <a:spcPts val="0"/>
              </a:spcAft>
              <a:buClrTx/>
              <a:buSzTx/>
              <a:buFontTx/>
              <a:buBlip>
                <a:blip r:embed="rId2"/>
              </a:buBlip>
              <a:tabLst/>
              <a:defRPr sz="2200">
                <a:solidFill>
                  <a:schemeClr val="accent1"/>
                </a:solidFill>
              </a:defRPr>
            </a:lvl2pPr>
            <a:lvl3pPr marL="1438275" indent="-357188">
              <a:buFontTx/>
              <a:buBlip>
                <a:blip r:embed="rId2"/>
              </a:buBlip>
              <a:defRPr lang="lv-LV" sz="2200" kern="1200" dirty="0" smtClean="0">
                <a:solidFill>
                  <a:schemeClr val="accent1"/>
                </a:solidFill>
                <a:latin typeface="+mn-lt"/>
                <a:ea typeface="+mn-ea"/>
                <a:cs typeface="+mn-cs"/>
              </a:defRPr>
            </a:lvl3pPr>
            <a:lvl4pPr marL="1371600" indent="0">
              <a:buNone/>
              <a:defRPr sz="2200"/>
            </a:lvl4pPr>
          </a:lstStyle>
          <a:p>
            <a:pPr lvl="0"/>
            <a:r>
              <a:rPr lang="lv-LV" dirty="0"/>
              <a:t>Click to add bullet-points</a:t>
            </a:r>
          </a:p>
          <a:p>
            <a:pPr lvl="1"/>
            <a:r>
              <a:rPr lang="lv-LV" dirty="0"/>
              <a:t>Level 2</a:t>
            </a:r>
          </a:p>
          <a:p>
            <a:pPr lvl="2"/>
            <a:r>
              <a:rPr lang="lv-LV" dirty="0"/>
              <a:t>Level 3</a:t>
            </a:r>
          </a:p>
          <a:p>
            <a:pPr lvl="1"/>
            <a:endParaRPr lang="en-US" dirty="0"/>
          </a:p>
        </p:txBody>
      </p:sp>
    </p:spTree>
    <p:extLst>
      <p:ext uri="{BB962C8B-B14F-4D97-AF65-F5344CB8AC3E}">
        <p14:creationId xmlns:p14="http://schemas.microsoft.com/office/powerpoint/2010/main" val="31118631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lide with List 6">
    <p:bg>
      <p:bgPr>
        <a:solidFill>
          <a:schemeClr val="bg2"/>
        </a:solidFill>
        <a:effectLst/>
      </p:bgPr>
    </p:bg>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E477860A-C6D6-4FB7-9CF6-417E0522FF85}"/>
              </a:ext>
            </a:extLst>
          </p:cNvPr>
          <p:cNvSpPr>
            <a:spLocks noGrp="1"/>
          </p:cNvSpPr>
          <p:nvPr>
            <p:ph type="body" sz="quarter" idx="13" hasCustomPrompt="1"/>
          </p:nvPr>
        </p:nvSpPr>
        <p:spPr>
          <a:xfrm>
            <a:off x="647891" y="712426"/>
            <a:ext cx="4465976" cy="444673"/>
          </a:xfrm>
        </p:spPr>
        <p:txBody>
          <a:bodyPr>
            <a:noAutofit/>
          </a:bodyPr>
          <a:lstStyle>
            <a:lvl1pPr>
              <a:defRPr sz="2600" b="0" spc="30" baseline="0">
                <a:solidFill>
                  <a:schemeClr val="tx1"/>
                </a:solidFill>
                <a:latin typeface="+mj-lt"/>
              </a:defRPr>
            </a:lvl1pPr>
          </a:lstStyle>
          <a:p>
            <a:pPr lvl="0"/>
            <a:r>
              <a:rPr lang="en-US" dirty="0"/>
              <a:t>Click to </a:t>
            </a:r>
            <a:r>
              <a:rPr lang="lv-LV" dirty="0" err="1"/>
              <a:t>add</a:t>
            </a:r>
            <a:r>
              <a:rPr lang="lv-LV" dirty="0"/>
              <a:t> </a:t>
            </a:r>
            <a:r>
              <a:rPr lang="lv-LV" dirty="0" err="1"/>
              <a:t>heading</a:t>
            </a:r>
            <a:endParaRPr lang="en-US" dirty="0"/>
          </a:p>
        </p:txBody>
      </p:sp>
      <p:sp>
        <p:nvSpPr>
          <p:cNvPr id="5" name="Text Placeholder 2">
            <a:extLst>
              <a:ext uri="{FF2B5EF4-FFF2-40B4-BE49-F238E27FC236}">
                <a16:creationId xmlns:a16="http://schemas.microsoft.com/office/drawing/2014/main" id="{1C073773-14B4-4DFB-8E2B-38EAF8A1AF96}"/>
              </a:ext>
            </a:extLst>
          </p:cNvPr>
          <p:cNvSpPr>
            <a:spLocks noGrp="1"/>
          </p:cNvSpPr>
          <p:nvPr>
            <p:ph type="body" sz="quarter" idx="15" hasCustomPrompt="1"/>
          </p:nvPr>
        </p:nvSpPr>
        <p:spPr>
          <a:xfrm>
            <a:off x="647891" y="1354876"/>
            <a:ext cx="3839442" cy="4790697"/>
          </a:xfrm>
        </p:spPr>
        <p:txBody>
          <a:bodyPr>
            <a:normAutofit/>
          </a:bodyPr>
          <a:lstStyle>
            <a:lvl1pPr marL="342900" indent="-342900">
              <a:buFontTx/>
              <a:buBlip>
                <a:blip r:embed="rId2"/>
              </a:buBlip>
              <a:defRPr lang="lv-LV" sz="2200" b="0" kern="1200" dirty="0" smtClean="0">
                <a:solidFill>
                  <a:schemeClr val="accent1"/>
                </a:solidFill>
                <a:latin typeface="+mn-lt"/>
                <a:ea typeface="+mn-ea"/>
                <a:cs typeface="+mn-cs"/>
              </a:defRPr>
            </a:lvl1pPr>
            <a:lvl2pPr marL="892175" marR="0" indent="-357188" algn="l" defTabSz="914400" rtl="0" eaLnBrk="1" fontAlgn="auto" latinLnBrk="0" hangingPunct="1">
              <a:lnSpc>
                <a:spcPct val="110000"/>
              </a:lnSpc>
              <a:spcBef>
                <a:spcPts val="500"/>
              </a:spcBef>
              <a:spcAft>
                <a:spcPts val="0"/>
              </a:spcAft>
              <a:buClrTx/>
              <a:buSzTx/>
              <a:buFontTx/>
              <a:buBlip>
                <a:blip r:embed="rId2"/>
              </a:buBlip>
              <a:tabLst/>
              <a:defRPr sz="2200">
                <a:solidFill>
                  <a:schemeClr val="accent1"/>
                </a:solidFill>
              </a:defRPr>
            </a:lvl2pPr>
            <a:lvl3pPr marL="1438275" indent="-357188">
              <a:buFontTx/>
              <a:buBlip>
                <a:blip r:embed="rId2"/>
              </a:buBlip>
              <a:defRPr lang="lv-LV" sz="2200" kern="1200" dirty="0" smtClean="0">
                <a:solidFill>
                  <a:schemeClr val="accent1"/>
                </a:solidFill>
                <a:latin typeface="+mn-lt"/>
                <a:ea typeface="+mn-ea"/>
                <a:cs typeface="+mn-cs"/>
              </a:defRPr>
            </a:lvl3pPr>
            <a:lvl4pPr marL="1371600" indent="0">
              <a:buNone/>
              <a:defRPr sz="2200"/>
            </a:lvl4pPr>
          </a:lstStyle>
          <a:p>
            <a:pPr lvl="0"/>
            <a:r>
              <a:rPr lang="lv-LV" dirty="0"/>
              <a:t>Click to add bullet-points</a:t>
            </a:r>
          </a:p>
          <a:p>
            <a:pPr lvl="1"/>
            <a:r>
              <a:rPr lang="lv-LV" dirty="0"/>
              <a:t>Level 2</a:t>
            </a:r>
          </a:p>
          <a:p>
            <a:pPr lvl="2"/>
            <a:r>
              <a:rPr lang="lv-LV" dirty="0"/>
              <a:t>Level 3</a:t>
            </a:r>
          </a:p>
          <a:p>
            <a:pPr lvl="1"/>
            <a:endParaRPr lang="en-US" dirty="0"/>
          </a:p>
        </p:txBody>
      </p:sp>
      <p:sp>
        <p:nvSpPr>
          <p:cNvPr id="7" name="Text Placeholder 2">
            <a:extLst>
              <a:ext uri="{FF2B5EF4-FFF2-40B4-BE49-F238E27FC236}">
                <a16:creationId xmlns:a16="http://schemas.microsoft.com/office/drawing/2014/main" id="{809BB7CA-F10C-4FA9-8E33-19D6245F2FD0}"/>
              </a:ext>
            </a:extLst>
          </p:cNvPr>
          <p:cNvSpPr>
            <a:spLocks noGrp="1"/>
          </p:cNvSpPr>
          <p:nvPr>
            <p:ph type="body" sz="quarter" idx="16" hasCustomPrompt="1"/>
          </p:nvPr>
        </p:nvSpPr>
        <p:spPr>
          <a:xfrm>
            <a:off x="4932024" y="1278679"/>
            <a:ext cx="3974910" cy="4817322"/>
          </a:xfrm>
        </p:spPr>
        <p:txBody>
          <a:bodyPr>
            <a:normAutofit/>
          </a:bodyPr>
          <a:lstStyle>
            <a:lvl1pPr marL="342900" indent="-342900">
              <a:buFontTx/>
              <a:buBlip>
                <a:blip r:embed="rId2"/>
              </a:buBlip>
              <a:defRPr lang="lv-LV" sz="2200" b="0" kern="1200" dirty="0" smtClean="0">
                <a:solidFill>
                  <a:schemeClr val="accent1"/>
                </a:solidFill>
                <a:latin typeface="+mn-lt"/>
                <a:ea typeface="+mn-ea"/>
                <a:cs typeface="+mn-cs"/>
              </a:defRPr>
            </a:lvl1pPr>
            <a:lvl2pPr marL="892175" marR="0" indent="-357188" algn="l" defTabSz="914400" rtl="0" eaLnBrk="1" fontAlgn="auto" latinLnBrk="0" hangingPunct="1">
              <a:lnSpc>
                <a:spcPct val="110000"/>
              </a:lnSpc>
              <a:spcBef>
                <a:spcPts val="500"/>
              </a:spcBef>
              <a:spcAft>
                <a:spcPts val="0"/>
              </a:spcAft>
              <a:buClrTx/>
              <a:buSzTx/>
              <a:buFontTx/>
              <a:buBlip>
                <a:blip r:embed="rId2"/>
              </a:buBlip>
              <a:tabLst/>
              <a:defRPr sz="2200">
                <a:solidFill>
                  <a:schemeClr val="accent1"/>
                </a:solidFill>
              </a:defRPr>
            </a:lvl2pPr>
            <a:lvl3pPr marL="1438275" indent="-357188">
              <a:buFontTx/>
              <a:buBlip>
                <a:blip r:embed="rId2"/>
              </a:buBlip>
              <a:defRPr lang="lv-LV" sz="2200" kern="1200" dirty="0" smtClean="0">
                <a:solidFill>
                  <a:schemeClr val="accent1"/>
                </a:solidFill>
                <a:latin typeface="+mn-lt"/>
                <a:ea typeface="+mn-ea"/>
                <a:cs typeface="+mn-cs"/>
              </a:defRPr>
            </a:lvl3pPr>
            <a:lvl4pPr marL="1371600" indent="0">
              <a:buNone/>
              <a:defRPr sz="2200"/>
            </a:lvl4pPr>
          </a:lstStyle>
          <a:p>
            <a:pPr lvl="0"/>
            <a:r>
              <a:rPr lang="lv-LV" dirty="0"/>
              <a:t>Click to add bullet-points</a:t>
            </a:r>
          </a:p>
          <a:p>
            <a:pPr lvl="1"/>
            <a:r>
              <a:rPr lang="lv-LV" dirty="0"/>
              <a:t>Level 2</a:t>
            </a:r>
          </a:p>
          <a:p>
            <a:pPr lvl="2"/>
            <a:r>
              <a:rPr lang="lv-LV" dirty="0"/>
              <a:t>Level 3</a:t>
            </a:r>
          </a:p>
          <a:p>
            <a:pPr lvl="1"/>
            <a:endParaRPr lang="en-US" dirty="0"/>
          </a:p>
        </p:txBody>
      </p:sp>
    </p:spTree>
    <p:extLst>
      <p:ext uri="{BB962C8B-B14F-4D97-AF65-F5344CB8AC3E}">
        <p14:creationId xmlns:p14="http://schemas.microsoft.com/office/powerpoint/2010/main" val="15824617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lide with List 7">
    <p:bg>
      <p:bgRef idx="1001">
        <a:schemeClr val="bg2"/>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32495" y="1356315"/>
            <a:ext cx="4184148" cy="3013211"/>
          </a:xfrm>
          <a:prstGeom prst="rect">
            <a:avLst/>
          </a:prstGeom>
        </p:spPr>
      </p:pic>
      <p:sp>
        <p:nvSpPr>
          <p:cNvPr id="5" name="Text Placeholder 2">
            <a:extLst>
              <a:ext uri="{FF2B5EF4-FFF2-40B4-BE49-F238E27FC236}">
                <a16:creationId xmlns:a16="http://schemas.microsoft.com/office/drawing/2014/main" id="{E477860A-C6D6-4FB7-9CF6-417E0522FF85}"/>
              </a:ext>
            </a:extLst>
          </p:cNvPr>
          <p:cNvSpPr>
            <a:spLocks noGrp="1"/>
          </p:cNvSpPr>
          <p:nvPr>
            <p:ph type="body" sz="quarter" idx="13" hasCustomPrompt="1"/>
          </p:nvPr>
        </p:nvSpPr>
        <p:spPr>
          <a:xfrm>
            <a:off x="647891" y="712426"/>
            <a:ext cx="4465976" cy="444673"/>
          </a:xfrm>
        </p:spPr>
        <p:txBody>
          <a:bodyPr>
            <a:noAutofit/>
          </a:bodyPr>
          <a:lstStyle>
            <a:lvl1pPr>
              <a:defRPr sz="2600" b="0" spc="30" baseline="0">
                <a:solidFill>
                  <a:schemeClr val="tx1"/>
                </a:solidFill>
                <a:latin typeface="+mj-lt"/>
              </a:defRPr>
            </a:lvl1pPr>
          </a:lstStyle>
          <a:p>
            <a:pPr lvl="0"/>
            <a:r>
              <a:rPr lang="en-US" dirty="0"/>
              <a:t>Click to </a:t>
            </a:r>
            <a:r>
              <a:rPr lang="lv-LV" dirty="0" err="1"/>
              <a:t>add</a:t>
            </a:r>
            <a:r>
              <a:rPr lang="lv-LV" dirty="0"/>
              <a:t> </a:t>
            </a:r>
            <a:r>
              <a:rPr lang="lv-LV" dirty="0" err="1"/>
              <a:t>heading</a:t>
            </a:r>
            <a:endParaRPr lang="en-US" dirty="0"/>
          </a:p>
        </p:txBody>
      </p:sp>
      <p:sp>
        <p:nvSpPr>
          <p:cNvPr id="6" name="Text Placeholder 2">
            <a:extLst>
              <a:ext uri="{FF2B5EF4-FFF2-40B4-BE49-F238E27FC236}">
                <a16:creationId xmlns:a16="http://schemas.microsoft.com/office/drawing/2014/main" id="{0DCEAF22-B230-47E2-A1DE-707366C75009}"/>
              </a:ext>
            </a:extLst>
          </p:cNvPr>
          <p:cNvSpPr>
            <a:spLocks noGrp="1"/>
          </p:cNvSpPr>
          <p:nvPr>
            <p:ph type="body" sz="quarter" idx="14" hasCustomPrompt="1"/>
          </p:nvPr>
        </p:nvSpPr>
        <p:spPr>
          <a:xfrm>
            <a:off x="6466113" y="2730183"/>
            <a:ext cx="5078187" cy="3644490"/>
          </a:xfrm>
        </p:spPr>
        <p:txBody>
          <a:bodyPr>
            <a:normAutofit/>
          </a:bodyPr>
          <a:lstStyle>
            <a:lvl1pPr marL="342900" indent="-342900">
              <a:buFontTx/>
              <a:buBlip>
                <a:blip r:embed="rId3"/>
              </a:buBlip>
              <a:defRPr lang="lv-LV" sz="2200" b="0" kern="1200" dirty="0" smtClean="0">
                <a:solidFill>
                  <a:schemeClr val="accent1"/>
                </a:solidFill>
                <a:latin typeface="+mn-lt"/>
                <a:ea typeface="+mn-ea"/>
                <a:cs typeface="+mn-cs"/>
              </a:defRPr>
            </a:lvl1pPr>
            <a:lvl2pPr marL="892175" marR="0" indent="-357188" algn="l" defTabSz="914400" rtl="0" eaLnBrk="1" fontAlgn="auto" latinLnBrk="0" hangingPunct="1">
              <a:lnSpc>
                <a:spcPct val="110000"/>
              </a:lnSpc>
              <a:spcBef>
                <a:spcPts val="500"/>
              </a:spcBef>
              <a:spcAft>
                <a:spcPts val="0"/>
              </a:spcAft>
              <a:buClrTx/>
              <a:buSzTx/>
              <a:buFontTx/>
              <a:buBlip>
                <a:blip r:embed="rId3"/>
              </a:buBlip>
              <a:tabLst/>
              <a:defRPr sz="2200">
                <a:solidFill>
                  <a:schemeClr val="accent1"/>
                </a:solidFill>
              </a:defRPr>
            </a:lvl2pPr>
            <a:lvl3pPr marL="1438275" indent="-357188">
              <a:buFontTx/>
              <a:buBlip>
                <a:blip r:embed="rId3"/>
              </a:buBlip>
              <a:defRPr lang="lv-LV" sz="2200" kern="1200" dirty="0" smtClean="0">
                <a:solidFill>
                  <a:schemeClr val="accent1"/>
                </a:solidFill>
                <a:latin typeface="+mn-lt"/>
                <a:ea typeface="+mn-ea"/>
                <a:cs typeface="+mn-cs"/>
              </a:defRPr>
            </a:lvl3pPr>
            <a:lvl4pPr marL="1371600" indent="0">
              <a:buNone/>
              <a:defRPr sz="2200"/>
            </a:lvl4pPr>
          </a:lstStyle>
          <a:p>
            <a:pPr lvl="0"/>
            <a:r>
              <a:rPr lang="lv-LV" dirty="0"/>
              <a:t>Click to add bullet-points</a:t>
            </a:r>
          </a:p>
          <a:p>
            <a:pPr lvl="1"/>
            <a:r>
              <a:rPr lang="lv-LV" dirty="0"/>
              <a:t>Level 2</a:t>
            </a:r>
          </a:p>
          <a:p>
            <a:pPr lvl="2"/>
            <a:r>
              <a:rPr lang="lv-LV" dirty="0"/>
              <a:t>Level 3</a:t>
            </a:r>
          </a:p>
          <a:p>
            <a:pPr lvl="1"/>
            <a:endParaRPr lang="en-US" dirty="0"/>
          </a:p>
        </p:txBody>
      </p:sp>
    </p:spTree>
    <p:extLst>
      <p:ext uri="{BB962C8B-B14F-4D97-AF65-F5344CB8AC3E}">
        <p14:creationId xmlns:p14="http://schemas.microsoft.com/office/powerpoint/2010/main" val="1868061005"/>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lide with List 8">
    <p:bg>
      <p:bgPr>
        <a:solidFill>
          <a:schemeClr val="tx1"/>
        </a:solid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32495" y="1356315"/>
            <a:ext cx="4184148" cy="3013211"/>
          </a:xfrm>
          <a:prstGeom prst="rect">
            <a:avLst/>
          </a:prstGeom>
        </p:spPr>
      </p:pic>
      <p:sp>
        <p:nvSpPr>
          <p:cNvPr id="5" name="Text Placeholder 2">
            <a:extLst>
              <a:ext uri="{FF2B5EF4-FFF2-40B4-BE49-F238E27FC236}">
                <a16:creationId xmlns:a16="http://schemas.microsoft.com/office/drawing/2014/main" id="{E477860A-C6D6-4FB7-9CF6-417E0522FF85}"/>
              </a:ext>
            </a:extLst>
          </p:cNvPr>
          <p:cNvSpPr>
            <a:spLocks noGrp="1"/>
          </p:cNvSpPr>
          <p:nvPr>
            <p:ph type="body" sz="quarter" idx="13" hasCustomPrompt="1"/>
          </p:nvPr>
        </p:nvSpPr>
        <p:spPr>
          <a:xfrm>
            <a:off x="647891" y="712426"/>
            <a:ext cx="4465976" cy="444673"/>
          </a:xfrm>
        </p:spPr>
        <p:txBody>
          <a:bodyPr>
            <a:noAutofit/>
          </a:bodyPr>
          <a:lstStyle>
            <a:lvl1pPr>
              <a:defRPr sz="2600" b="0" spc="30" baseline="0">
                <a:solidFill>
                  <a:srgbClr val="CCE4FF"/>
                </a:solidFill>
                <a:latin typeface="+mj-lt"/>
              </a:defRPr>
            </a:lvl1pPr>
          </a:lstStyle>
          <a:p>
            <a:pPr lvl="0"/>
            <a:r>
              <a:rPr lang="lv-LV" dirty="0" err="1"/>
              <a:t>Click</a:t>
            </a:r>
            <a:r>
              <a:rPr lang="lv-LV" dirty="0"/>
              <a:t> to </a:t>
            </a:r>
            <a:r>
              <a:rPr lang="lv-LV" dirty="0" err="1"/>
              <a:t>add</a:t>
            </a:r>
            <a:r>
              <a:rPr lang="lv-LV" dirty="0"/>
              <a:t> </a:t>
            </a:r>
            <a:r>
              <a:rPr lang="lv-LV" dirty="0" err="1"/>
              <a:t>heading</a:t>
            </a:r>
            <a:endParaRPr lang="lv-LV" dirty="0"/>
          </a:p>
        </p:txBody>
      </p:sp>
      <p:sp>
        <p:nvSpPr>
          <p:cNvPr id="6" name="Text Placeholder 2">
            <a:extLst>
              <a:ext uri="{FF2B5EF4-FFF2-40B4-BE49-F238E27FC236}">
                <a16:creationId xmlns:a16="http://schemas.microsoft.com/office/drawing/2014/main" id="{95A79C49-8B25-4C4C-9A9B-E1004B66C9DC}"/>
              </a:ext>
            </a:extLst>
          </p:cNvPr>
          <p:cNvSpPr>
            <a:spLocks noGrp="1"/>
          </p:cNvSpPr>
          <p:nvPr>
            <p:ph type="body" sz="quarter" idx="14" hasCustomPrompt="1"/>
          </p:nvPr>
        </p:nvSpPr>
        <p:spPr>
          <a:xfrm>
            <a:off x="6466114" y="2730183"/>
            <a:ext cx="5078186" cy="3644491"/>
          </a:xfrm>
        </p:spPr>
        <p:txBody>
          <a:bodyPr>
            <a:normAutofit/>
          </a:bodyPr>
          <a:lstStyle>
            <a:lvl1pPr marL="342900" indent="-342900">
              <a:buSzPct val="120000"/>
              <a:buFontTx/>
              <a:buBlip>
                <a:blip r:embed="rId3"/>
              </a:buBlip>
              <a:defRPr lang="lv-LV" sz="2200" b="0" kern="1200" dirty="0" smtClean="0">
                <a:solidFill>
                  <a:schemeClr val="tx2"/>
                </a:solidFill>
                <a:latin typeface="+mn-lt"/>
                <a:ea typeface="+mn-ea"/>
                <a:cs typeface="+mn-cs"/>
              </a:defRPr>
            </a:lvl1pPr>
            <a:lvl2pPr marL="892175" marR="0" indent="-357188" algn="l" defTabSz="914400" rtl="0" eaLnBrk="1" fontAlgn="auto" latinLnBrk="0" hangingPunct="1">
              <a:lnSpc>
                <a:spcPct val="110000"/>
              </a:lnSpc>
              <a:spcBef>
                <a:spcPts val="500"/>
              </a:spcBef>
              <a:spcAft>
                <a:spcPts val="0"/>
              </a:spcAft>
              <a:buClrTx/>
              <a:buSzPct val="120000"/>
              <a:buFontTx/>
              <a:buBlip>
                <a:blip r:embed="rId3"/>
              </a:buBlip>
              <a:tabLst/>
              <a:defRPr sz="2200"/>
            </a:lvl2pPr>
            <a:lvl3pPr marL="1438275" indent="-357188">
              <a:buSzPct val="120000"/>
              <a:buFontTx/>
              <a:buBlip>
                <a:blip r:embed="rId3"/>
              </a:buBlip>
              <a:defRPr lang="lv-LV" sz="2200" kern="1200" dirty="0" smtClean="0">
                <a:solidFill>
                  <a:schemeClr val="tx2"/>
                </a:solidFill>
                <a:latin typeface="+mn-lt"/>
                <a:ea typeface="+mn-ea"/>
                <a:cs typeface="+mn-cs"/>
              </a:defRPr>
            </a:lvl3pPr>
            <a:lvl4pPr marL="1371600" indent="0">
              <a:buNone/>
              <a:defRPr sz="2200"/>
            </a:lvl4pPr>
          </a:lstStyle>
          <a:p>
            <a:pPr lvl="0"/>
            <a:r>
              <a:rPr lang="lv-LV" dirty="0"/>
              <a:t>Click to add bullet-points</a:t>
            </a:r>
          </a:p>
          <a:p>
            <a:pPr lvl="1"/>
            <a:r>
              <a:rPr lang="lv-LV" dirty="0"/>
              <a:t>Level 2</a:t>
            </a:r>
          </a:p>
          <a:p>
            <a:pPr lvl="2"/>
            <a:r>
              <a:rPr lang="lv-LV" dirty="0"/>
              <a:t>Level 3</a:t>
            </a:r>
          </a:p>
          <a:p>
            <a:pPr lvl="1"/>
            <a:endParaRPr lang="en-US" dirty="0"/>
          </a:p>
        </p:txBody>
      </p:sp>
    </p:spTree>
    <p:extLst>
      <p:ext uri="{BB962C8B-B14F-4D97-AF65-F5344CB8AC3E}">
        <p14:creationId xmlns:p14="http://schemas.microsoft.com/office/powerpoint/2010/main" val="37964506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lide with List and Photo 1">
    <p:bg>
      <p:bgPr>
        <a:solidFill>
          <a:schemeClr val="bg2"/>
        </a:solidFill>
        <a:effectLst/>
      </p:bgPr>
    </p:bg>
    <p:spTree>
      <p:nvGrpSpPr>
        <p:cNvPr id="1" name=""/>
        <p:cNvGrpSpPr/>
        <p:nvPr/>
      </p:nvGrpSpPr>
      <p:grpSpPr>
        <a:xfrm>
          <a:off x="0" y="0"/>
          <a:ext cx="0" cy="0"/>
          <a:chOff x="0" y="0"/>
          <a:chExt cx="0" cy="0"/>
        </a:xfrm>
      </p:grpSpPr>
      <p:sp>
        <p:nvSpPr>
          <p:cNvPr id="5" name="Picture Placeholder 2">
            <a:extLst>
              <a:ext uri="{FF2B5EF4-FFF2-40B4-BE49-F238E27FC236}">
                <a16:creationId xmlns:a16="http://schemas.microsoft.com/office/drawing/2014/main" id="{E9D0A3EA-DC3E-483B-BD9D-B81DDFBD7ED5}"/>
              </a:ext>
            </a:extLst>
          </p:cNvPr>
          <p:cNvSpPr>
            <a:spLocks noGrp="1"/>
          </p:cNvSpPr>
          <p:nvPr>
            <p:ph type="pic" sz="quarter" idx="10"/>
          </p:nvPr>
        </p:nvSpPr>
        <p:spPr>
          <a:xfrm>
            <a:off x="8178800" y="634574"/>
            <a:ext cx="4013200" cy="6252754"/>
          </a:xfrm>
          <a:pattFill prst="lgGrid">
            <a:fgClr>
              <a:schemeClr val="tx2"/>
            </a:fgClr>
            <a:bgClr>
              <a:schemeClr val="bg2"/>
            </a:bgClr>
          </a:pattFill>
        </p:spPr>
        <p:txBody>
          <a:bodyPr/>
          <a:lstStyle>
            <a:lvl1pPr algn="ctr">
              <a:defRPr b="0">
                <a:solidFill>
                  <a:schemeClr val="tx1"/>
                </a:solidFill>
              </a:defRPr>
            </a:lvl1pPr>
          </a:lstStyle>
          <a:p>
            <a:r>
              <a:rPr lang="en-US"/>
              <a:t>Drag picture to placeholder or click icon to add</a:t>
            </a:r>
            <a:endParaRPr lang="en-US" dirty="0"/>
          </a:p>
        </p:txBody>
      </p:sp>
      <p:sp>
        <p:nvSpPr>
          <p:cNvPr id="6" name="Text Placeholder 2">
            <a:extLst>
              <a:ext uri="{FF2B5EF4-FFF2-40B4-BE49-F238E27FC236}">
                <a16:creationId xmlns:a16="http://schemas.microsoft.com/office/drawing/2014/main" id="{E477860A-C6D6-4FB7-9CF6-417E0522FF85}"/>
              </a:ext>
            </a:extLst>
          </p:cNvPr>
          <p:cNvSpPr>
            <a:spLocks noGrp="1"/>
          </p:cNvSpPr>
          <p:nvPr>
            <p:ph type="body" sz="quarter" idx="13" hasCustomPrompt="1"/>
          </p:nvPr>
        </p:nvSpPr>
        <p:spPr>
          <a:xfrm>
            <a:off x="647891" y="712426"/>
            <a:ext cx="4465976" cy="444673"/>
          </a:xfrm>
        </p:spPr>
        <p:txBody>
          <a:bodyPr>
            <a:noAutofit/>
          </a:bodyPr>
          <a:lstStyle>
            <a:lvl1pPr>
              <a:defRPr sz="2600" b="0" spc="30" baseline="0">
                <a:solidFill>
                  <a:schemeClr val="tx1"/>
                </a:solidFill>
                <a:latin typeface="+mj-lt"/>
              </a:defRPr>
            </a:lvl1pPr>
          </a:lstStyle>
          <a:p>
            <a:pPr lvl="0"/>
            <a:r>
              <a:rPr lang="en-US" dirty="0"/>
              <a:t>Click to </a:t>
            </a:r>
            <a:r>
              <a:rPr lang="lv-LV" dirty="0" err="1"/>
              <a:t>add</a:t>
            </a:r>
            <a:r>
              <a:rPr lang="lv-LV" dirty="0"/>
              <a:t> </a:t>
            </a:r>
            <a:r>
              <a:rPr lang="lv-LV" dirty="0" err="1"/>
              <a:t>heading</a:t>
            </a:r>
            <a:endParaRPr lang="en-US" dirty="0"/>
          </a:p>
        </p:txBody>
      </p:sp>
      <p:sp>
        <p:nvSpPr>
          <p:cNvPr id="7" name="Text Placeholder 4">
            <a:extLst>
              <a:ext uri="{FF2B5EF4-FFF2-40B4-BE49-F238E27FC236}">
                <a16:creationId xmlns:a16="http://schemas.microsoft.com/office/drawing/2014/main" id="{3B8BF97F-A80C-4063-A4FB-6D89F19ECB6A}"/>
              </a:ext>
            </a:extLst>
          </p:cNvPr>
          <p:cNvSpPr>
            <a:spLocks noGrp="1"/>
          </p:cNvSpPr>
          <p:nvPr>
            <p:ph type="body" sz="quarter" idx="14" hasCustomPrompt="1"/>
          </p:nvPr>
        </p:nvSpPr>
        <p:spPr>
          <a:xfrm>
            <a:off x="647891" y="1354890"/>
            <a:ext cx="4853423" cy="5141444"/>
          </a:xfrm>
        </p:spPr>
        <p:txBody>
          <a:bodyPr>
            <a:normAutofit/>
          </a:bodyPr>
          <a:lstStyle>
            <a:lvl1pPr marL="342900" indent="-342900">
              <a:buFontTx/>
              <a:buBlip>
                <a:blip r:embed="rId2"/>
              </a:buBlip>
              <a:defRPr lang="et-EE" sz="2200" b="0" kern="1200" dirty="0" smtClean="0">
                <a:solidFill>
                  <a:srgbClr val="1F1F5E"/>
                </a:solidFill>
                <a:latin typeface="+mn-lt"/>
                <a:ea typeface="+mn-ea"/>
                <a:cs typeface="+mn-cs"/>
              </a:defRPr>
            </a:lvl1pPr>
            <a:lvl2pPr marL="892175" indent="-357188">
              <a:buFontTx/>
              <a:buBlip>
                <a:blip r:embed="rId2"/>
              </a:buBlip>
              <a:defRPr sz="2200">
                <a:solidFill>
                  <a:schemeClr val="accent1"/>
                </a:solidFill>
              </a:defRPr>
            </a:lvl2pPr>
            <a:lvl3pPr marL="1438275" indent="-357188">
              <a:buFontTx/>
              <a:buBlip>
                <a:blip r:embed="rId2"/>
              </a:buBlip>
              <a:defRPr lang="et-EE" sz="2200" b="0" kern="1200" dirty="0">
                <a:solidFill>
                  <a:srgbClr val="1F1F5E"/>
                </a:solidFill>
                <a:latin typeface="+mn-lt"/>
                <a:ea typeface="+mn-ea"/>
                <a:cs typeface="+mn-cs"/>
              </a:defRPr>
            </a:lvl3pPr>
            <a:lvl4pPr>
              <a:defRPr/>
            </a:lvl4pPr>
            <a:lvl5pPr>
              <a:defRPr lang="en-US" sz="2200" b="0" kern="1200" dirty="0" smtClean="0">
                <a:solidFill>
                  <a:srgbClr val="1F1F5E"/>
                </a:solidFill>
                <a:latin typeface="+mn-lt"/>
                <a:ea typeface="+mn-ea"/>
                <a:cs typeface="+mn-cs"/>
              </a:defRPr>
            </a:lvl5pPr>
            <a:lvl6pPr>
              <a:defRPr lang="en-US" sz="2200" b="0" kern="1200" dirty="0" smtClean="0">
                <a:solidFill>
                  <a:srgbClr val="1F1F5E"/>
                </a:solidFill>
                <a:latin typeface="+mn-lt"/>
                <a:ea typeface="+mn-ea"/>
                <a:cs typeface="+mn-cs"/>
              </a:defRPr>
            </a:lvl6pPr>
            <a:lvl7pPr>
              <a:defRPr lang="et-EE" sz="2200" b="0" kern="1200" dirty="0">
                <a:solidFill>
                  <a:srgbClr val="1F1F5E"/>
                </a:solidFill>
                <a:latin typeface="+mn-lt"/>
                <a:ea typeface="+mn-ea"/>
                <a:cs typeface="+mn-cs"/>
              </a:defRPr>
            </a:lvl7pPr>
          </a:lstStyle>
          <a:p>
            <a:pPr lvl="0"/>
            <a:r>
              <a:rPr lang="lv-LV" dirty="0"/>
              <a:t>Click to add bullet-points</a:t>
            </a:r>
          </a:p>
          <a:p>
            <a:pPr lvl="1"/>
            <a:r>
              <a:rPr lang="lv-LV" dirty="0"/>
              <a:t>Level 2</a:t>
            </a:r>
          </a:p>
          <a:p>
            <a:pPr lvl="2"/>
            <a:r>
              <a:rPr lang="lv-LV" dirty="0"/>
              <a:t>Level 3</a:t>
            </a:r>
          </a:p>
          <a:p>
            <a:pPr lvl="0"/>
            <a:endParaRPr lang="lv-LV" dirty="0"/>
          </a:p>
          <a:p>
            <a:pPr lvl="0"/>
            <a:r>
              <a:rPr lang="lv-LV" dirty="0"/>
              <a:t>Text 2</a:t>
            </a:r>
          </a:p>
          <a:p>
            <a:pPr lvl="0"/>
            <a:endParaRPr lang="lv-LV" dirty="0"/>
          </a:p>
          <a:p>
            <a:pPr lvl="0"/>
            <a:r>
              <a:rPr lang="lv-LV" dirty="0"/>
              <a:t>Text 3</a:t>
            </a:r>
          </a:p>
        </p:txBody>
      </p:sp>
    </p:spTree>
    <p:extLst>
      <p:ext uri="{BB962C8B-B14F-4D97-AF65-F5344CB8AC3E}">
        <p14:creationId xmlns:p14="http://schemas.microsoft.com/office/powerpoint/2010/main" val="33552235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lide with List and Photo 2">
    <p:bg>
      <p:bgRef idx="1001">
        <a:schemeClr val="bg1"/>
      </p:bgRef>
    </p:bg>
    <p:spTree>
      <p:nvGrpSpPr>
        <p:cNvPr id="1" name=""/>
        <p:cNvGrpSpPr/>
        <p:nvPr/>
      </p:nvGrpSpPr>
      <p:grpSpPr>
        <a:xfrm>
          <a:off x="0" y="0"/>
          <a:ext cx="0" cy="0"/>
          <a:chOff x="0" y="0"/>
          <a:chExt cx="0" cy="0"/>
        </a:xfrm>
      </p:grpSpPr>
      <p:sp>
        <p:nvSpPr>
          <p:cNvPr id="5" name="Picture Placeholder 2">
            <a:extLst>
              <a:ext uri="{FF2B5EF4-FFF2-40B4-BE49-F238E27FC236}">
                <a16:creationId xmlns:a16="http://schemas.microsoft.com/office/drawing/2014/main" id="{E9D0A3EA-DC3E-483B-BD9D-B81DDFBD7ED5}"/>
              </a:ext>
            </a:extLst>
          </p:cNvPr>
          <p:cNvSpPr>
            <a:spLocks noGrp="1"/>
          </p:cNvSpPr>
          <p:nvPr>
            <p:ph type="pic" sz="quarter" idx="10"/>
          </p:nvPr>
        </p:nvSpPr>
        <p:spPr>
          <a:xfrm>
            <a:off x="8178800" y="605246"/>
            <a:ext cx="4013200" cy="6252754"/>
          </a:xfrm>
          <a:pattFill prst="lgGrid">
            <a:fgClr>
              <a:schemeClr val="tx1"/>
            </a:fgClr>
            <a:bgClr>
              <a:srgbClr val="1F1F5E"/>
            </a:bgClr>
          </a:pattFill>
        </p:spPr>
        <p:txBody>
          <a:bodyPr/>
          <a:lstStyle>
            <a:lvl1pPr algn="ctr">
              <a:defRPr b="0">
                <a:solidFill>
                  <a:schemeClr val="tx1"/>
                </a:solidFill>
              </a:defRPr>
            </a:lvl1pPr>
          </a:lstStyle>
          <a:p>
            <a:r>
              <a:rPr lang="en-US"/>
              <a:t>Drag picture to placeholder or click icon to add</a:t>
            </a:r>
            <a:endParaRPr lang="en-US" dirty="0"/>
          </a:p>
        </p:txBody>
      </p:sp>
      <p:sp>
        <p:nvSpPr>
          <p:cNvPr id="6" name="Text Placeholder 2">
            <a:extLst>
              <a:ext uri="{FF2B5EF4-FFF2-40B4-BE49-F238E27FC236}">
                <a16:creationId xmlns:a16="http://schemas.microsoft.com/office/drawing/2014/main" id="{E477860A-C6D6-4FB7-9CF6-417E0522FF85}"/>
              </a:ext>
            </a:extLst>
          </p:cNvPr>
          <p:cNvSpPr>
            <a:spLocks noGrp="1"/>
          </p:cNvSpPr>
          <p:nvPr>
            <p:ph type="body" sz="quarter" idx="13" hasCustomPrompt="1"/>
          </p:nvPr>
        </p:nvSpPr>
        <p:spPr>
          <a:xfrm>
            <a:off x="647891" y="712426"/>
            <a:ext cx="4465976" cy="444673"/>
          </a:xfrm>
        </p:spPr>
        <p:txBody>
          <a:bodyPr>
            <a:noAutofit/>
          </a:bodyPr>
          <a:lstStyle>
            <a:lvl1pPr>
              <a:defRPr sz="2600" b="0" spc="30" baseline="0">
                <a:solidFill>
                  <a:srgbClr val="CCE4FF"/>
                </a:solidFill>
                <a:latin typeface="+mj-lt"/>
              </a:defRPr>
            </a:lvl1pPr>
          </a:lstStyle>
          <a:p>
            <a:pPr lvl="0"/>
            <a:r>
              <a:rPr lang="en-US" dirty="0"/>
              <a:t>Click to </a:t>
            </a:r>
            <a:r>
              <a:rPr lang="lv-LV" dirty="0" err="1"/>
              <a:t>add</a:t>
            </a:r>
            <a:r>
              <a:rPr lang="lv-LV" dirty="0"/>
              <a:t> </a:t>
            </a:r>
            <a:r>
              <a:rPr lang="lv-LV" dirty="0" err="1"/>
              <a:t>heading</a:t>
            </a:r>
            <a:endParaRPr lang="en-US" dirty="0"/>
          </a:p>
        </p:txBody>
      </p:sp>
      <p:sp>
        <p:nvSpPr>
          <p:cNvPr id="7" name="Text Placeholder 2">
            <a:extLst>
              <a:ext uri="{FF2B5EF4-FFF2-40B4-BE49-F238E27FC236}">
                <a16:creationId xmlns:a16="http://schemas.microsoft.com/office/drawing/2014/main" id="{B6A3C531-9744-4A30-8D3B-CCA1BE8FC845}"/>
              </a:ext>
            </a:extLst>
          </p:cNvPr>
          <p:cNvSpPr>
            <a:spLocks noGrp="1"/>
          </p:cNvSpPr>
          <p:nvPr>
            <p:ph type="body" sz="quarter" idx="14" hasCustomPrompt="1"/>
          </p:nvPr>
        </p:nvSpPr>
        <p:spPr>
          <a:xfrm>
            <a:off x="634714" y="1257149"/>
            <a:ext cx="4869104" cy="4624578"/>
          </a:xfrm>
        </p:spPr>
        <p:txBody>
          <a:bodyPr>
            <a:normAutofit/>
          </a:bodyPr>
          <a:lstStyle>
            <a:lvl1pPr marL="342900" indent="-342900">
              <a:buSzPct val="120000"/>
              <a:buFontTx/>
              <a:buBlip>
                <a:blip r:embed="rId2"/>
              </a:buBlip>
              <a:defRPr lang="lv-LV" sz="2200" b="0" kern="1200" dirty="0" smtClean="0">
                <a:solidFill>
                  <a:schemeClr val="bg2"/>
                </a:solidFill>
                <a:latin typeface="+mn-lt"/>
                <a:ea typeface="+mn-ea"/>
                <a:cs typeface="+mn-cs"/>
              </a:defRPr>
            </a:lvl1pPr>
            <a:lvl2pPr marL="892175" marR="0" indent="-357188" algn="l" defTabSz="914400" rtl="0" eaLnBrk="1" fontAlgn="auto" latinLnBrk="0" hangingPunct="1">
              <a:lnSpc>
                <a:spcPct val="110000"/>
              </a:lnSpc>
              <a:spcBef>
                <a:spcPts val="500"/>
              </a:spcBef>
              <a:spcAft>
                <a:spcPts val="0"/>
              </a:spcAft>
              <a:buClrTx/>
              <a:buSzPct val="120000"/>
              <a:buFontTx/>
              <a:buBlip>
                <a:blip r:embed="rId2"/>
              </a:buBlip>
              <a:tabLst/>
              <a:defRPr sz="2200">
                <a:solidFill>
                  <a:schemeClr val="bg2"/>
                </a:solidFill>
              </a:defRPr>
            </a:lvl2pPr>
            <a:lvl3pPr marL="1438275" indent="-357188">
              <a:buSzPct val="120000"/>
              <a:buFontTx/>
              <a:buBlip>
                <a:blip r:embed="rId2"/>
              </a:buBlip>
              <a:defRPr lang="lv-LV" sz="2200" kern="1200" dirty="0" smtClean="0">
                <a:solidFill>
                  <a:schemeClr val="bg2"/>
                </a:solidFill>
                <a:latin typeface="+mn-lt"/>
                <a:ea typeface="+mn-ea"/>
                <a:cs typeface="+mn-cs"/>
              </a:defRPr>
            </a:lvl3pPr>
            <a:lvl4pPr marL="1371600" indent="0">
              <a:buNone/>
              <a:defRPr sz="2200"/>
            </a:lvl4pPr>
          </a:lstStyle>
          <a:p>
            <a:pPr lvl="0"/>
            <a:r>
              <a:rPr lang="lv-LV" dirty="0"/>
              <a:t>Click to add bullet-points</a:t>
            </a:r>
          </a:p>
          <a:p>
            <a:pPr lvl="1"/>
            <a:r>
              <a:rPr lang="lv-LV" dirty="0"/>
              <a:t>Level 2</a:t>
            </a:r>
          </a:p>
          <a:p>
            <a:pPr lvl="2"/>
            <a:r>
              <a:rPr lang="lv-LV" dirty="0"/>
              <a:t>Level 3</a:t>
            </a:r>
          </a:p>
          <a:p>
            <a:pPr marL="429750" lvl="0" indent="-429750" algn="l" defTabSz="914400" rtl="0" eaLnBrk="1" latinLnBrk="0" hangingPunct="1">
              <a:lnSpc>
                <a:spcPct val="110000"/>
              </a:lnSpc>
              <a:spcBef>
                <a:spcPts val="1000"/>
              </a:spcBef>
              <a:buFontTx/>
              <a:buBlip>
                <a:blip r:embed="rId3"/>
              </a:buBlip>
            </a:pPr>
            <a:endParaRPr lang="lv-LV" dirty="0"/>
          </a:p>
          <a:p>
            <a:pPr lvl="0"/>
            <a:r>
              <a:rPr lang="lv-LV" dirty="0"/>
              <a:t>Text 2</a:t>
            </a:r>
          </a:p>
          <a:p>
            <a:pPr lvl="0"/>
            <a:endParaRPr lang="lv-LV" dirty="0"/>
          </a:p>
          <a:p>
            <a:pPr lvl="0"/>
            <a:r>
              <a:rPr lang="lv-LV" dirty="0"/>
              <a:t>Text 3</a:t>
            </a:r>
          </a:p>
          <a:p>
            <a:pPr lvl="1"/>
            <a:endParaRPr lang="en-US" dirty="0"/>
          </a:p>
        </p:txBody>
      </p:sp>
    </p:spTree>
    <p:extLst>
      <p:ext uri="{BB962C8B-B14F-4D97-AF65-F5344CB8AC3E}">
        <p14:creationId xmlns:p14="http://schemas.microsoft.com/office/powerpoint/2010/main" val="3206044946"/>
      </p:ext>
    </p:extLst>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lide with List and Photo 3">
    <p:bg>
      <p:bgPr>
        <a:solidFill>
          <a:schemeClr val="bg2"/>
        </a:solidFill>
        <a:effectLst/>
      </p:bgPr>
    </p:bg>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BBA2FA37-F48E-4BE7-8D45-14C0C6623A85}"/>
              </a:ext>
            </a:extLst>
          </p:cNvPr>
          <p:cNvSpPr>
            <a:spLocks noGrp="1"/>
          </p:cNvSpPr>
          <p:nvPr>
            <p:ph type="body" sz="quarter" idx="13" hasCustomPrompt="1"/>
          </p:nvPr>
        </p:nvSpPr>
        <p:spPr>
          <a:xfrm>
            <a:off x="4935780" y="2743201"/>
            <a:ext cx="4869104" cy="834088"/>
          </a:xfrm>
        </p:spPr>
        <p:txBody>
          <a:bodyPr numCol="1" anchor="b">
            <a:noAutofit/>
          </a:bodyPr>
          <a:lstStyle>
            <a:lvl1pPr>
              <a:lnSpc>
                <a:spcPct val="80000"/>
              </a:lnSpc>
              <a:defRPr sz="2600" b="0" baseline="0">
                <a:solidFill>
                  <a:srgbClr val="1F1F5E"/>
                </a:solidFill>
              </a:defRPr>
            </a:lvl1pPr>
          </a:lstStyle>
          <a:p>
            <a:pPr lvl="0"/>
            <a:r>
              <a:rPr lang="en-US" dirty="0"/>
              <a:t>Click to </a:t>
            </a:r>
            <a:r>
              <a:rPr lang="lv-LV" dirty="0" err="1"/>
              <a:t>add</a:t>
            </a:r>
            <a:r>
              <a:rPr lang="lv-LV" dirty="0"/>
              <a:t> </a:t>
            </a:r>
            <a:r>
              <a:rPr lang="lv-LV" dirty="0" err="1"/>
              <a:t>heading</a:t>
            </a:r>
            <a:endParaRPr lang="en-US" dirty="0"/>
          </a:p>
        </p:txBody>
      </p:sp>
      <p:sp>
        <p:nvSpPr>
          <p:cNvPr id="5" name="Picture Placeholder 2">
            <a:extLst>
              <a:ext uri="{FF2B5EF4-FFF2-40B4-BE49-F238E27FC236}">
                <a16:creationId xmlns:a16="http://schemas.microsoft.com/office/drawing/2014/main" id="{E9D0A3EA-DC3E-483B-BD9D-B81DDFBD7ED5}"/>
              </a:ext>
            </a:extLst>
          </p:cNvPr>
          <p:cNvSpPr>
            <a:spLocks noGrp="1"/>
          </p:cNvSpPr>
          <p:nvPr>
            <p:ph type="pic" sz="quarter" idx="10"/>
          </p:nvPr>
        </p:nvSpPr>
        <p:spPr>
          <a:xfrm>
            <a:off x="0" y="0"/>
            <a:ext cx="4013200" cy="6252754"/>
          </a:xfrm>
          <a:pattFill prst="lgGrid">
            <a:fgClr>
              <a:schemeClr val="tx2"/>
            </a:fgClr>
            <a:bgClr>
              <a:schemeClr val="bg2"/>
            </a:bgClr>
          </a:pattFill>
        </p:spPr>
        <p:txBody>
          <a:bodyPr/>
          <a:lstStyle>
            <a:lvl1pPr algn="ctr">
              <a:defRPr b="0">
                <a:solidFill>
                  <a:schemeClr val="tx1"/>
                </a:solidFill>
              </a:defRPr>
            </a:lvl1pPr>
          </a:lstStyle>
          <a:p>
            <a:r>
              <a:rPr lang="en-US"/>
              <a:t>Drag picture to placeholder or click icon to add</a:t>
            </a:r>
            <a:endParaRPr lang="en-US" dirty="0"/>
          </a:p>
        </p:txBody>
      </p:sp>
      <p:sp>
        <p:nvSpPr>
          <p:cNvPr id="6" name="Text Placeholder 4">
            <a:extLst>
              <a:ext uri="{FF2B5EF4-FFF2-40B4-BE49-F238E27FC236}">
                <a16:creationId xmlns:a16="http://schemas.microsoft.com/office/drawing/2014/main" id="{FA9E80F0-7873-482E-8FD0-B208649E1CCF}"/>
              </a:ext>
            </a:extLst>
          </p:cNvPr>
          <p:cNvSpPr>
            <a:spLocks noGrp="1"/>
          </p:cNvSpPr>
          <p:nvPr>
            <p:ph type="body" sz="quarter" idx="14" hasCustomPrompt="1"/>
          </p:nvPr>
        </p:nvSpPr>
        <p:spPr>
          <a:xfrm>
            <a:off x="4935780" y="3867864"/>
            <a:ext cx="5344742" cy="2669413"/>
          </a:xfrm>
        </p:spPr>
        <p:txBody>
          <a:bodyPr>
            <a:normAutofit/>
          </a:bodyPr>
          <a:lstStyle>
            <a:lvl1pPr marL="342900" indent="-342900">
              <a:buFontTx/>
              <a:buBlip>
                <a:blip r:embed="rId2"/>
              </a:buBlip>
              <a:defRPr lang="et-EE" sz="2200" b="0" kern="1200" dirty="0" smtClean="0">
                <a:solidFill>
                  <a:srgbClr val="1F1F5E"/>
                </a:solidFill>
                <a:latin typeface="+mn-lt"/>
                <a:ea typeface="+mn-ea"/>
                <a:cs typeface="+mn-cs"/>
              </a:defRPr>
            </a:lvl1pPr>
            <a:lvl2pPr marL="892175" indent="-357188">
              <a:buFontTx/>
              <a:buBlip>
                <a:blip r:embed="rId2"/>
              </a:buBlip>
              <a:defRPr sz="2200">
                <a:solidFill>
                  <a:schemeClr val="accent1"/>
                </a:solidFill>
              </a:defRPr>
            </a:lvl2pPr>
            <a:lvl3pPr marL="1438275" indent="-357188">
              <a:buFontTx/>
              <a:buBlip>
                <a:blip r:embed="rId2"/>
              </a:buBlip>
              <a:defRPr lang="et-EE" sz="2200" b="0" kern="1200" dirty="0">
                <a:solidFill>
                  <a:srgbClr val="1F1F5E"/>
                </a:solidFill>
                <a:latin typeface="+mn-lt"/>
                <a:ea typeface="+mn-ea"/>
                <a:cs typeface="+mn-cs"/>
              </a:defRPr>
            </a:lvl3pPr>
            <a:lvl4pPr>
              <a:defRPr/>
            </a:lvl4pPr>
            <a:lvl5pPr>
              <a:defRPr lang="en-US" sz="2200" b="0" kern="1200" dirty="0" smtClean="0">
                <a:solidFill>
                  <a:srgbClr val="1F1F5E"/>
                </a:solidFill>
                <a:latin typeface="+mn-lt"/>
                <a:ea typeface="+mn-ea"/>
                <a:cs typeface="+mn-cs"/>
              </a:defRPr>
            </a:lvl5pPr>
            <a:lvl6pPr>
              <a:defRPr lang="en-US" sz="2200" b="0" kern="1200" dirty="0" smtClean="0">
                <a:solidFill>
                  <a:srgbClr val="1F1F5E"/>
                </a:solidFill>
                <a:latin typeface="+mn-lt"/>
                <a:ea typeface="+mn-ea"/>
                <a:cs typeface="+mn-cs"/>
              </a:defRPr>
            </a:lvl6pPr>
            <a:lvl7pPr>
              <a:defRPr lang="et-EE" sz="2200" b="0" kern="1200" dirty="0">
                <a:solidFill>
                  <a:srgbClr val="1F1F5E"/>
                </a:solidFill>
                <a:latin typeface="+mn-lt"/>
                <a:ea typeface="+mn-ea"/>
                <a:cs typeface="+mn-cs"/>
              </a:defRPr>
            </a:lvl7pPr>
          </a:lstStyle>
          <a:p>
            <a:pPr lvl="0"/>
            <a:r>
              <a:rPr lang="lv-LV" dirty="0"/>
              <a:t>Click to add bullet-points</a:t>
            </a:r>
          </a:p>
          <a:p>
            <a:pPr lvl="1"/>
            <a:r>
              <a:rPr lang="lv-LV" dirty="0"/>
              <a:t>Level 2</a:t>
            </a:r>
          </a:p>
          <a:p>
            <a:pPr lvl="2"/>
            <a:r>
              <a:rPr lang="lv-LV" dirty="0"/>
              <a:t>Level 3</a:t>
            </a:r>
          </a:p>
          <a:p>
            <a:pPr lvl="0"/>
            <a:endParaRPr lang="lv-LV" dirty="0"/>
          </a:p>
          <a:p>
            <a:pPr lvl="0"/>
            <a:endParaRPr lang="lv-LV" dirty="0"/>
          </a:p>
        </p:txBody>
      </p:sp>
    </p:spTree>
    <p:extLst>
      <p:ext uri="{BB962C8B-B14F-4D97-AF65-F5344CB8AC3E}">
        <p14:creationId xmlns:p14="http://schemas.microsoft.com/office/powerpoint/2010/main" val="33182684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lide with List and Photo 4">
    <p:bg>
      <p:bgRef idx="1001">
        <a:schemeClr val="bg1"/>
      </p:bgRef>
    </p:bg>
    <p:spTree>
      <p:nvGrpSpPr>
        <p:cNvPr id="1" name=""/>
        <p:cNvGrpSpPr/>
        <p:nvPr/>
      </p:nvGrpSpPr>
      <p:grpSpPr>
        <a:xfrm>
          <a:off x="0" y="0"/>
          <a:ext cx="0" cy="0"/>
          <a:chOff x="0" y="0"/>
          <a:chExt cx="0" cy="0"/>
        </a:xfrm>
      </p:grpSpPr>
      <p:sp>
        <p:nvSpPr>
          <p:cNvPr id="5" name="Picture Placeholder 2">
            <a:extLst>
              <a:ext uri="{FF2B5EF4-FFF2-40B4-BE49-F238E27FC236}">
                <a16:creationId xmlns:a16="http://schemas.microsoft.com/office/drawing/2014/main" id="{E9D0A3EA-DC3E-483B-BD9D-B81DDFBD7ED5}"/>
              </a:ext>
            </a:extLst>
          </p:cNvPr>
          <p:cNvSpPr>
            <a:spLocks noGrp="1"/>
          </p:cNvSpPr>
          <p:nvPr>
            <p:ph type="pic" sz="quarter" idx="10"/>
          </p:nvPr>
        </p:nvSpPr>
        <p:spPr>
          <a:xfrm>
            <a:off x="0" y="0"/>
            <a:ext cx="4013200" cy="6252754"/>
          </a:xfrm>
          <a:pattFill prst="lgGrid">
            <a:fgClr>
              <a:schemeClr val="tx1"/>
            </a:fgClr>
            <a:bgClr>
              <a:srgbClr val="1F1F5E"/>
            </a:bgClr>
          </a:pattFill>
        </p:spPr>
        <p:txBody>
          <a:bodyPr/>
          <a:lstStyle>
            <a:lvl1pPr algn="ctr">
              <a:defRPr b="0">
                <a:solidFill>
                  <a:schemeClr val="tx1"/>
                </a:solidFill>
              </a:defRPr>
            </a:lvl1pPr>
          </a:lstStyle>
          <a:p>
            <a:r>
              <a:rPr lang="en-US"/>
              <a:t>Drag picture to placeholder or click icon to add</a:t>
            </a:r>
            <a:endParaRPr lang="en-US" dirty="0"/>
          </a:p>
        </p:txBody>
      </p:sp>
      <p:sp>
        <p:nvSpPr>
          <p:cNvPr id="6" name="Text Placeholder 2">
            <a:extLst>
              <a:ext uri="{FF2B5EF4-FFF2-40B4-BE49-F238E27FC236}">
                <a16:creationId xmlns:a16="http://schemas.microsoft.com/office/drawing/2014/main" id="{BBA2FA37-F48E-4BE7-8D45-14C0C6623A85}"/>
              </a:ext>
            </a:extLst>
          </p:cNvPr>
          <p:cNvSpPr>
            <a:spLocks noGrp="1"/>
          </p:cNvSpPr>
          <p:nvPr>
            <p:ph type="body" sz="quarter" idx="13" hasCustomPrompt="1"/>
          </p:nvPr>
        </p:nvSpPr>
        <p:spPr>
          <a:xfrm>
            <a:off x="4935780" y="2743201"/>
            <a:ext cx="4869104" cy="834088"/>
          </a:xfrm>
        </p:spPr>
        <p:txBody>
          <a:bodyPr numCol="1" anchor="b">
            <a:noAutofit/>
          </a:bodyPr>
          <a:lstStyle>
            <a:lvl1pPr>
              <a:lnSpc>
                <a:spcPct val="80000"/>
              </a:lnSpc>
              <a:defRPr sz="2600" b="0" baseline="0">
                <a:solidFill>
                  <a:srgbClr val="CCE4FF"/>
                </a:solidFill>
              </a:defRPr>
            </a:lvl1pPr>
          </a:lstStyle>
          <a:p>
            <a:pPr lvl="0"/>
            <a:r>
              <a:rPr lang="en-US" dirty="0"/>
              <a:t>Click to </a:t>
            </a:r>
            <a:r>
              <a:rPr lang="lv-LV" dirty="0" err="1"/>
              <a:t>add</a:t>
            </a:r>
            <a:r>
              <a:rPr lang="lv-LV" dirty="0"/>
              <a:t> </a:t>
            </a:r>
            <a:r>
              <a:rPr lang="lv-LV" dirty="0" err="1"/>
              <a:t>heading</a:t>
            </a:r>
            <a:endParaRPr lang="en-US" dirty="0"/>
          </a:p>
        </p:txBody>
      </p:sp>
      <p:sp>
        <p:nvSpPr>
          <p:cNvPr id="7" name="Text Placeholder 2">
            <a:extLst>
              <a:ext uri="{FF2B5EF4-FFF2-40B4-BE49-F238E27FC236}">
                <a16:creationId xmlns:a16="http://schemas.microsoft.com/office/drawing/2014/main" id="{DE793F52-FC02-4B7B-893D-556B0E7D1CC3}"/>
              </a:ext>
            </a:extLst>
          </p:cNvPr>
          <p:cNvSpPr>
            <a:spLocks noGrp="1"/>
          </p:cNvSpPr>
          <p:nvPr>
            <p:ph type="body" sz="quarter" idx="14" hasCustomPrompt="1"/>
          </p:nvPr>
        </p:nvSpPr>
        <p:spPr>
          <a:xfrm>
            <a:off x="4935780" y="3774629"/>
            <a:ext cx="4869104" cy="2478125"/>
          </a:xfrm>
        </p:spPr>
        <p:txBody>
          <a:bodyPr>
            <a:normAutofit/>
          </a:bodyPr>
          <a:lstStyle>
            <a:lvl1pPr marL="342900" indent="-342900">
              <a:buSzPct val="120000"/>
              <a:buFontTx/>
              <a:buBlip>
                <a:blip r:embed="rId2"/>
              </a:buBlip>
              <a:defRPr lang="lv-LV" sz="2200" b="0" kern="1200" dirty="0" smtClean="0">
                <a:solidFill>
                  <a:schemeClr val="bg2"/>
                </a:solidFill>
                <a:latin typeface="+mn-lt"/>
                <a:ea typeface="+mn-ea"/>
                <a:cs typeface="+mn-cs"/>
              </a:defRPr>
            </a:lvl1pPr>
            <a:lvl2pPr marL="892175" marR="0" indent="-357188" algn="l" defTabSz="914400" rtl="0" eaLnBrk="1" fontAlgn="auto" latinLnBrk="0" hangingPunct="1">
              <a:lnSpc>
                <a:spcPct val="110000"/>
              </a:lnSpc>
              <a:spcBef>
                <a:spcPts val="500"/>
              </a:spcBef>
              <a:spcAft>
                <a:spcPts val="0"/>
              </a:spcAft>
              <a:buClrTx/>
              <a:buSzPct val="120000"/>
              <a:buFontTx/>
              <a:buBlip>
                <a:blip r:embed="rId2"/>
              </a:buBlip>
              <a:tabLst/>
              <a:defRPr sz="2200">
                <a:solidFill>
                  <a:schemeClr val="bg2"/>
                </a:solidFill>
              </a:defRPr>
            </a:lvl2pPr>
            <a:lvl3pPr marL="1438275" indent="-357188">
              <a:buSzPct val="120000"/>
              <a:buFontTx/>
              <a:buBlip>
                <a:blip r:embed="rId2"/>
              </a:buBlip>
              <a:defRPr lang="lv-LV" sz="2200" kern="1200" dirty="0" smtClean="0">
                <a:solidFill>
                  <a:schemeClr val="bg2"/>
                </a:solidFill>
                <a:latin typeface="+mn-lt"/>
                <a:ea typeface="+mn-ea"/>
                <a:cs typeface="+mn-cs"/>
              </a:defRPr>
            </a:lvl3pPr>
            <a:lvl4pPr marL="1371600" indent="0">
              <a:buNone/>
              <a:defRPr sz="2200"/>
            </a:lvl4pPr>
          </a:lstStyle>
          <a:p>
            <a:pPr lvl="0"/>
            <a:r>
              <a:rPr lang="lv-LV" dirty="0"/>
              <a:t>Click to add bullet-points</a:t>
            </a:r>
          </a:p>
          <a:p>
            <a:pPr lvl="1"/>
            <a:r>
              <a:rPr lang="lv-LV" dirty="0"/>
              <a:t>Level 2</a:t>
            </a:r>
          </a:p>
          <a:p>
            <a:pPr lvl="2"/>
            <a:r>
              <a:rPr lang="lv-LV" dirty="0"/>
              <a:t>Level 3</a:t>
            </a:r>
          </a:p>
          <a:p>
            <a:pPr lvl="1"/>
            <a:endParaRPr lang="en-US" dirty="0"/>
          </a:p>
        </p:txBody>
      </p:sp>
    </p:spTree>
    <p:extLst>
      <p:ext uri="{BB962C8B-B14F-4D97-AF65-F5344CB8AC3E}">
        <p14:creationId xmlns:p14="http://schemas.microsoft.com/office/powerpoint/2010/main" val="3903568712"/>
      </p:ext>
    </p:extLst>
  </p:cSld>
  <p:clrMapOvr>
    <a:overrideClrMapping bg1="dk1" tx1="lt1" bg2="dk2" tx2="lt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lide with List and Table 1">
    <p:bg>
      <p:bgPr>
        <a:solidFill>
          <a:schemeClr val="bg2"/>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C65A1BF-B975-408E-987A-71FFC4C5D3F9}"/>
              </a:ext>
            </a:extLst>
          </p:cNvPr>
          <p:cNvSpPr>
            <a:spLocks noGrp="1"/>
          </p:cNvSpPr>
          <p:nvPr>
            <p:ph type="title"/>
          </p:nvPr>
        </p:nvSpPr>
        <p:spPr>
          <a:xfrm>
            <a:off x="608224" y="2180166"/>
            <a:ext cx="4469613" cy="433388"/>
          </a:xfrm>
        </p:spPr>
        <p:txBody>
          <a:bodyPr>
            <a:noAutofit/>
          </a:bodyPr>
          <a:lstStyle>
            <a:lvl1pPr>
              <a:defRPr sz="2600">
                <a:solidFill>
                  <a:schemeClr val="tx1"/>
                </a:solidFill>
              </a:defRPr>
            </a:lvl1pPr>
          </a:lstStyle>
          <a:p>
            <a:r>
              <a:rPr lang="en-US" dirty="0"/>
              <a:t>Click to edit Master title style</a:t>
            </a:r>
          </a:p>
        </p:txBody>
      </p:sp>
      <p:sp>
        <p:nvSpPr>
          <p:cNvPr id="4" name="Table Placeholder 4">
            <a:extLst>
              <a:ext uri="{FF2B5EF4-FFF2-40B4-BE49-F238E27FC236}">
                <a16:creationId xmlns:a16="http://schemas.microsoft.com/office/drawing/2014/main" id="{7130A329-7EC5-4221-A677-80C732AAFABF}"/>
              </a:ext>
            </a:extLst>
          </p:cNvPr>
          <p:cNvSpPr>
            <a:spLocks noGrp="1"/>
          </p:cNvSpPr>
          <p:nvPr>
            <p:ph type="tbl" sz="quarter" idx="12" hasCustomPrompt="1"/>
          </p:nvPr>
        </p:nvSpPr>
        <p:spPr>
          <a:xfrm>
            <a:off x="6197599" y="685801"/>
            <a:ext cx="5232401" cy="5444066"/>
          </a:xfrm>
        </p:spPr>
        <p:txBody>
          <a:bodyPr/>
          <a:lstStyle/>
          <a:p>
            <a:r>
              <a:rPr lang="en-US" dirty="0"/>
              <a:t> </a:t>
            </a:r>
          </a:p>
        </p:txBody>
      </p:sp>
      <p:sp>
        <p:nvSpPr>
          <p:cNvPr id="5" name="Text Placeholder 2">
            <a:extLst>
              <a:ext uri="{FF2B5EF4-FFF2-40B4-BE49-F238E27FC236}">
                <a16:creationId xmlns:a16="http://schemas.microsoft.com/office/drawing/2014/main" id="{90342AF0-BC9F-4644-B980-805FD3B8F90E}"/>
              </a:ext>
            </a:extLst>
          </p:cNvPr>
          <p:cNvSpPr>
            <a:spLocks noGrp="1"/>
          </p:cNvSpPr>
          <p:nvPr>
            <p:ph type="body" sz="quarter" idx="14" hasCustomPrompt="1"/>
          </p:nvPr>
        </p:nvSpPr>
        <p:spPr>
          <a:xfrm>
            <a:off x="608224" y="2756677"/>
            <a:ext cx="4469613" cy="3369876"/>
          </a:xfrm>
        </p:spPr>
        <p:txBody>
          <a:bodyPr>
            <a:normAutofit/>
          </a:bodyPr>
          <a:lstStyle>
            <a:lvl1pPr marL="342900" indent="-342900">
              <a:buFontTx/>
              <a:buBlip>
                <a:blip r:embed="rId2"/>
              </a:buBlip>
              <a:defRPr lang="lv-LV" sz="2200" b="0" kern="1200" dirty="0" smtClean="0">
                <a:solidFill>
                  <a:schemeClr val="accent1"/>
                </a:solidFill>
                <a:latin typeface="+mn-lt"/>
                <a:ea typeface="+mn-ea"/>
                <a:cs typeface="+mn-cs"/>
              </a:defRPr>
            </a:lvl1pPr>
            <a:lvl2pPr marL="892175" marR="0" indent="-357188" algn="l" defTabSz="914400" rtl="0" eaLnBrk="1" fontAlgn="auto" latinLnBrk="0" hangingPunct="1">
              <a:lnSpc>
                <a:spcPct val="110000"/>
              </a:lnSpc>
              <a:spcBef>
                <a:spcPts val="500"/>
              </a:spcBef>
              <a:spcAft>
                <a:spcPts val="0"/>
              </a:spcAft>
              <a:buClrTx/>
              <a:buSzTx/>
              <a:buFontTx/>
              <a:buBlip>
                <a:blip r:embed="rId2"/>
              </a:buBlip>
              <a:tabLst/>
              <a:defRPr sz="2200">
                <a:solidFill>
                  <a:schemeClr val="accent1"/>
                </a:solidFill>
              </a:defRPr>
            </a:lvl2pPr>
            <a:lvl3pPr marL="1438275" indent="-357188">
              <a:buFontTx/>
              <a:buBlip>
                <a:blip r:embed="rId2"/>
              </a:buBlip>
              <a:defRPr lang="lv-LV" sz="2200" kern="1200" dirty="0" smtClean="0">
                <a:solidFill>
                  <a:schemeClr val="accent1"/>
                </a:solidFill>
                <a:latin typeface="+mn-lt"/>
                <a:ea typeface="+mn-ea"/>
                <a:cs typeface="+mn-cs"/>
              </a:defRPr>
            </a:lvl3pPr>
            <a:lvl4pPr marL="1371600" indent="0">
              <a:buNone/>
              <a:defRPr sz="2200"/>
            </a:lvl4pPr>
          </a:lstStyle>
          <a:p>
            <a:pPr lvl="0"/>
            <a:r>
              <a:rPr lang="lv-LV" dirty="0"/>
              <a:t>Click to add bullet-points</a:t>
            </a:r>
          </a:p>
          <a:p>
            <a:pPr lvl="1"/>
            <a:r>
              <a:rPr lang="lv-LV" dirty="0"/>
              <a:t>Level 2</a:t>
            </a:r>
          </a:p>
          <a:p>
            <a:pPr lvl="2"/>
            <a:r>
              <a:rPr lang="lv-LV" dirty="0"/>
              <a:t>Level 3</a:t>
            </a:r>
          </a:p>
          <a:p>
            <a:pPr lvl="1"/>
            <a:endParaRPr lang="en-US" dirty="0"/>
          </a:p>
        </p:txBody>
      </p:sp>
    </p:spTree>
    <p:extLst>
      <p:ext uri="{BB962C8B-B14F-4D97-AF65-F5344CB8AC3E}">
        <p14:creationId xmlns:p14="http://schemas.microsoft.com/office/powerpoint/2010/main" val="1567621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lide with List and Table 2">
    <p:bg>
      <p:bgRef idx="1001">
        <a:schemeClr val="bg1"/>
      </p:bgRef>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C65A1BF-B975-408E-987A-71FFC4C5D3F9}"/>
              </a:ext>
            </a:extLst>
          </p:cNvPr>
          <p:cNvSpPr>
            <a:spLocks noGrp="1"/>
          </p:cNvSpPr>
          <p:nvPr>
            <p:ph type="title"/>
          </p:nvPr>
        </p:nvSpPr>
        <p:spPr>
          <a:xfrm>
            <a:off x="608224" y="2180166"/>
            <a:ext cx="4469613" cy="433388"/>
          </a:xfrm>
        </p:spPr>
        <p:txBody>
          <a:bodyPr>
            <a:noAutofit/>
          </a:bodyPr>
          <a:lstStyle>
            <a:lvl1pPr>
              <a:defRPr sz="2600">
                <a:solidFill>
                  <a:schemeClr val="bg2"/>
                </a:solidFill>
              </a:defRPr>
            </a:lvl1pPr>
          </a:lstStyle>
          <a:p>
            <a:r>
              <a:rPr lang="en-US" dirty="0"/>
              <a:t>Click to edit Master title style</a:t>
            </a:r>
          </a:p>
        </p:txBody>
      </p:sp>
      <p:sp>
        <p:nvSpPr>
          <p:cNvPr id="4" name="Table Placeholder 4">
            <a:extLst>
              <a:ext uri="{FF2B5EF4-FFF2-40B4-BE49-F238E27FC236}">
                <a16:creationId xmlns:a16="http://schemas.microsoft.com/office/drawing/2014/main" id="{7130A329-7EC5-4221-A677-80C732AAFABF}"/>
              </a:ext>
            </a:extLst>
          </p:cNvPr>
          <p:cNvSpPr>
            <a:spLocks noGrp="1"/>
          </p:cNvSpPr>
          <p:nvPr>
            <p:ph type="tbl" sz="quarter" idx="12" hasCustomPrompt="1"/>
          </p:nvPr>
        </p:nvSpPr>
        <p:spPr>
          <a:xfrm>
            <a:off x="6197599" y="685801"/>
            <a:ext cx="5232401" cy="5444066"/>
          </a:xfrm>
        </p:spPr>
        <p:txBody>
          <a:bodyPr/>
          <a:lstStyle/>
          <a:p>
            <a:r>
              <a:rPr lang="en-US" dirty="0"/>
              <a:t> </a:t>
            </a:r>
          </a:p>
        </p:txBody>
      </p:sp>
      <p:sp>
        <p:nvSpPr>
          <p:cNvPr id="5" name="Text Placeholder 2">
            <a:extLst>
              <a:ext uri="{FF2B5EF4-FFF2-40B4-BE49-F238E27FC236}">
                <a16:creationId xmlns:a16="http://schemas.microsoft.com/office/drawing/2014/main" id="{90342AF0-BC9F-4644-B980-805FD3B8F90E}"/>
              </a:ext>
            </a:extLst>
          </p:cNvPr>
          <p:cNvSpPr>
            <a:spLocks noGrp="1"/>
          </p:cNvSpPr>
          <p:nvPr>
            <p:ph type="body" sz="quarter" idx="14" hasCustomPrompt="1"/>
          </p:nvPr>
        </p:nvSpPr>
        <p:spPr>
          <a:xfrm>
            <a:off x="608224" y="2756677"/>
            <a:ext cx="4469613" cy="3369876"/>
          </a:xfrm>
        </p:spPr>
        <p:txBody>
          <a:bodyPr>
            <a:normAutofit/>
          </a:bodyPr>
          <a:lstStyle>
            <a:lvl1pPr marL="342900" indent="-342900">
              <a:buSzPct val="120000"/>
              <a:buFontTx/>
              <a:buBlip>
                <a:blip r:embed="rId2"/>
              </a:buBlip>
              <a:defRPr lang="lv-LV" sz="2200" b="0" kern="1200" dirty="0" smtClean="0">
                <a:solidFill>
                  <a:schemeClr val="bg2"/>
                </a:solidFill>
                <a:latin typeface="+mn-lt"/>
                <a:ea typeface="+mn-ea"/>
                <a:cs typeface="+mn-cs"/>
              </a:defRPr>
            </a:lvl1pPr>
            <a:lvl2pPr marL="892175" marR="0" indent="-357188" algn="l" defTabSz="914400" rtl="0" eaLnBrk="1" fontAlgn="auto" latinLnBrk="0" hangingPunct="1">
              <a:lnSpc>
                <a:spcPct val="110000"/>
              </a:lnSpc>
              <a:spcBef>
                <a:spcPts val="500"/>
              </a:spcBef>
              <a:spcAft>
                <a:spcPts val="0"/>
              </a:spcAft>
              <a:buClrTx/>
              <a:buSzPct val="120000"/>
              <a:buFontTx/>
              <a:buBlip>
                <a:blip r:embed="rId2"/>
              </a:buBlip>
              <a:tabLst/>
              <a:defRPr sz="2200">
                <a:solidFill>
                  <a:schemeClr val="bg2"/>
                </a:solidFill>
              </a:defRPr>
            </a:lvl2pPr>
            <a:lvl3pPr marL="1438275" indent="-357188">
              <a:buSzPct val="120000"/>
              <a:buFontTx/>
              <a:buBlip>
                <a:blip r:embed="rId2"/>
              </a:buBlip>
              <a:defRPr lang="lv-LV" sz="2200" kern="1200" dirty="0" smtClean="0">
                <a:solidFill>
                  <a:schemeClr val="bg2"/>
                </a:solidFill>
                <a:latin typeface="+mn-lt"/>
                <a:ea typeface="+mn-ea"/>
                <a:cs typeface="+mn-cs"/>
              </a:defRPr>
            </a:lvl3pPr>
            <a:lvl4pPr marL="1371600" indent="0">
              <a:buNone/>
              <a:defRPr sz="2200"/>
            </a:lvl4pPr>
          </a:lstStyle>
          <a:p>
            <a:pPr lvl="0"/>
            <a:r>
              <a:rPr lang="lv-LV" dirty="0"/>
              <a:t>Click to add bullet-points</a:t>
            </a:r>
          </a:p>
          <a:p>
            <a:pPr lvl="1"/>
            <a:r>
              <a:rPr lang="lv-LV" dirty="0"/>
              <a:t>Level 2</a:t>
            </a:r>
          </a:p>
          <a:p>
            <a:pPr lvl="2"/>
            <a:r>
              <a:rPr lang="lv-LV" dirty="0"/>
              <a:t>Level 3</a:t>
            </a:r>
          </a:p>
          <a:p>
            <a:pPr lvl="1"/>
            <a:endParaRPr lang="en-US" dirty="0"/>
          </a:p>
        </p:txBody>
      </p:sp>
    </p:spTree>
    <p:extLst>
      <p:ext uri="{BB962C8B-B14F-4D97-AF65-F5344CB8AC3E}">
        <p14:creationId xmlns:p14="http://schemas.microsoft.com/office/powerpoint/2010/main" val="409165126"/>
      </p:ext>
    </p:extLst>
  </p:cSld>
  <p:clrMapOvr>
    <a:overrideClrMapping bg1="dk1" tx1="lt1" bg2="dk2" tx2="lt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lide with List and Chart">
    <p:bg>
      <p:bgPr>
        <a:solidFill>
          <a:schemeClr val="bg2"/>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CE1B469-E4AE-4824-95F4-8C504A95217C}"/>
              </a:ext>
            </a:extLst>
          </p:cNvPr>
          <p:cNvSpPr>
            <a:spLocks noGrp="1"/>
          </p:cNvSpPr>
          <p:nvPr>
            <p:ph type="title"/>
          </p:nvPr>
        </p:nvSpPr>
        <p:spPr>
          <a:xfrm>
            <a:off x="608224" y="2180166"/>
            <a:ext cx="4527979" cy="433388"/>
          </a:xfrm>
        </p:spPr>
        <p:txBody>
          <a:bodyPr>
            <a:noAutofit/>
          </a:bodyPr>
          <a:lstStyle>
            <a:lvl1pPr>
              <a:defRPr sz="2600">
                <a:solidFill>
                  <a:schemeClr val="tx1"/>
                </a:solidFill>
              </a:defRPr>
            </a:lvl1pPr>
          </a:lstStyle>
          <a:p>
            <a:r>
              <a:rPr lang="en-US" dirty="0"/>
              <a:t>Click to edit Master title style</a:t>
            </a:r>
          </a:p>
        </p:txBody>
      </p:sp>
      <p:sp>
        <p:nvSpPr>
          <p:cNvPr id="5" name="Chart Placeholder 4">
            <a:extLst>
              <a:ext uri="{FF2B5EF4-FFF2-40B4-BE49-F238E27FC236}">
                <a16:creationId xmlns:a16="http://schemas.microsoft.com/office/drawing/2014/main" id="{78231200-ECD6-49B6-854B-6B6C194D9750}"/>
              </a:ext>
            </a:extLst>
          </p:cNvPr>
          <p:cNvSpPr>
            <a:spLocks noGrp="1"/>
          </p:cNvSpPr>
          <p:nvPr>
            <p:ph type="chart" sz="quarter" idx="12" hasCustomPrompt="1"/>
          </p:nvPr>
        </p:nvSpPr>
        <p:spPr>
          <a:xfrm>
            <a:off x="5791200" y="685801"/>
            <a:ext cx="5792575" cy="5444067"/>
          </a:xfrm>
        </p:spPr>
        <p:txBody>
          <a:bodyPr/>
          <a:lstStyle>
            <a:lvl1pPr>
              <a:defRPr b="0"/>
            </a:lvl1pPr>
          </a:lstStyle>
          <a:p>
            <a:r>
              <a:rPr lang="en-US" dirty="0"/>
              <a:t> </a:t>
            </a:r>
          </a:p>
        </p:txBody>
      </p:sp>
      <p:sp>
        <p:nvSpPr>
          <p:cNvPr id="6" name="Text Placeholder 2">
            <a:extLst>
              <a:ext uri="{FF2B5EF4-FFF2-40B4-BE49-F238E27FC236}">
                <a16:creationId xmlns:a16="http://schemas.microsoft.com/office/drawing/2014/main" id="{908825A3-CDD8-4474-BD1E-F5F1777AB13B}"/>
              </a:ext>
            </a:extLst>
          </p:cNvPr>
          <p:cNvSpPr>
            <a:spLocks noGrp="1"/>
          </p:cNvSpPr>
          <p:nvPr>
            <p:ph type="body" sz="quarter" idx="14" hasCustomPrompt="1"/>
          </p:nvPr>
        </p:nvSpPr>
        <p:spPr>
          <a:xfrm>
            <a:off x="608225" y="2759991"/>
            <a:ext cx="4527978" cy="3412208"/>
          </a:xfrm>
        </p:spPr>
        <p:txBody>
          <a:bodyPr>
            <a:normAutofit/>
          </a:bodyPr>
          <a:lstStyle>
            <a:lvl1pPr marL="342900" indent="-342900">
              <a:buFontTx/>
              <a:buBlip>
                <a:blip r:embed="rId2"/>
              </a:buBlip>
              <a:defRPr lang="lv-LV" sz="2200" b="0" kern="1200" dirty="0" smtClean="0">
                <a:solidFill>
                  <a:schemeClr val="accent1"/>
                </a:solidFill>
                <a:latin typeface="+mn-lt"/>
                <a:ea typeface="+mn-ea"/>
                <a:cs typeface="+mn-cs"/>
              </a:defRPr>
            </a:lvl1pPr>
            <a:lvl2pPr marL="892175" marR="0" indent="-357188" algn="l" defTabSz="914400" rtl="0" eaLnBrk="1" fontAlgn="auto" latinLnBrk="0" hangingPunct="1">
              <a:lnSpc>
                <a:spcPct val="110000"/>
              </a:lnSpc>
              <a:spcBef>
                <a:spcPts val="500"/>
              </a:spcBef>
              <a:spcAft>
                <a:spcPts val="0"/>
              </a:spcAft>
              <a:buClrTx/>
              <a:buSzTx/>
              <a:buFontTx/>
              <a:buBlip>
                <a:blip r:embed="rId2"/>
              </a:buBlip>
              <a:tabLst/>
              <a:defRPr sz="2200">
                <a:solidFill>
                  <a:schemeClr val="accent1"/>
                </a:solidFill>
              </a:defRPr>
            </a:lvl2pPr>
            <a:lvl3pPr marL="1438275" indent="-357188">
              <a:buFontTx/>
              <a:buBlip>
                <a:blip r:embed="rId2"/>
              </a:buBlip>
              <a:defRPr lang="lv-LV" sz="2200" kern="1200" dirty="0" smtClean="0">
                <a:solidFill>
                  <a:schemeClr val="accent1"/>
                </a:solidFill>
                <a:latin typeface="+mn-lt"/>
                <a:ea typeface="+mn-ea"/>
                <a:cs typeface="+mn-cs"/>
              </a:defRPr>
            </a:lvl3pPr>
            <a:lvl4pPr marL="1371600" indent="0">
              <a:buNone/>
              <a:defRPr sz="2200"/>
            </a:lvl4pPr>
          </a:lstStyle>
          <a:p>
            <a:pPr lvl="0"/>
            <a:r>
              <a:rPr lang="lv-LV" dirty="0"/>
              <a:t>Click to add bullet-points</a:t>
            </a:r>
          </a:p>
          <a:p>
            <a:pPr lvl="1"/>
            <a:r>
              <a:rPr lang="lv-LV" dirty="0"/>
              <a:t>Level 2</a:t>
            </a:r>
          </a:p>
          <a:p>
            <a:pPr lvl="2"/>
            <a:r>
              <a:rPr lang="lv-LV" dirty="0"/>
              <a:t>Level 3</a:t>
            </a:r>
          </a:p>
          <a:p>
            <a:pPr lvl="1"/>
            <a:endParaRPr lang="en-US" dirty="0"/>
          </a:p>
        </p:txBody>
      </p:sp>
    </p:spTree>
    <p:extLst>
      <p:ext uri="{BB962C8B-B14F-4D97-AF65-F5344CB8AC3E}">
        <p14:creationId xmlns:p14="http://schemas.microsoft.com/office/powerpoint/2010/main" val="38825580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Text page 2">
    <p:bg>
      <p:bgPr>
        <a:solidFill>
          <a:schemeClr val="tx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6CA6A5A-9676-42D2-AEFC-BD118E141A42}"/>
              </a:ext>
            </a:extLst>
          </p:cNvPr>
          <p:cNvSpPr>
            <a:spLocks noGrp="1"/>
          </p:cNvSpPr>
          <p:nvPr>
            <p:ph type="body" sz="quarter" idx="10" hasCustomPrompt="1"/>
          </p:nvPr>
        </p:nvSpPr>
        <p:spPr>
          <a:xfrm>
            <a:off x="6466114" y="2730183"/>
            <a:ext cx="5078186" cy="3644491"/>
          </a:xfrm>
        </p:spPr>
        <p:txBody>
          <a:bodyPr>
            <a:normAutofit/>
          </a:bodyPr>
          <a:lstStyle>
            <a:lvl1pPr>
              <a:defRPr sz="2200" b="0">
                <a:solidFill>
                  <a:schemeClr val="tx2"/>
                </a:solidFill>
              </a:defRPr>
            </a:lvl1pPr>
          </a:lstStyle>
          <a:p>
            <a:pPr lvl="0"/>
            <a:r>
              <a:rPr lang="lv-LV" dirty="0"/>
              <a:t>Click to edit text</a:t>
            </a:r>
            <a:endParaRPr lang="en-US" dirty="0"/>
          </a:p>
        </p:txBody>
      </p:sp>
      <p:sp>
        <p:nvSpPr>
          <p:cNvPr id="5" name="Text Placeholder 2">
            <a:extLst>
              <a:ext uri="{FF2B5EF4-FFF2-40B4-BE49-F238E27FC236}">
                <a16:creationId xmlns:a16="http://schemas.microsoft.com/office/drawing/2014/main" id="{E477860A-C6D6-4FB7-9CF6-417E0522FF85}"/>
              </a:ext>
            </a:extLst>
          </p:cNvPr>
          <p:cNvSpPr>
            <a:spLocks noGrp="1"/>
          </p:cNvSpPr>
          <p:nvPr>
            <p:ph type="body" sz="quarter" idx="13" hasCustomPrompt="1"/>
          </p:nvPr>
        </p:nvSpPr>
        <p:spPr>
          <a:xfrm>
            <a:off x="647891" y="712426"/>
            <a:ext cx="4465976" cy="444673"/>
          </a:xfrm>
        </p:spPr>
        <p:txBody>
          <a:bodyPr>
            <a:noAutofit/>
          </a:bodyPr>
          <a:lstStyle>
            <a:lvl1pPr>
              <a:defRPr sz="2600" b="0" spc="30" baseline="0">
                <a:solidFill>
                  <a:srgbClr val="CCE4FF"/>
                </a:solidFill>
                <a:latin typeface="+mj-lt"/>
              </a:defRPr>
            </a:lvl1pPr>
          </a:lstStyle>
          <a:p>
            <a:pPr lvl="0"/>
            <a:r>
              <a:rPr lang="lv-LV" dirty="0" err="1"/>
              <a:t>Click</a:t>
            </a:r>
            <a:r>
              <a:rPr lang="lv-LV" dirty="0"/>
              <a:t> to </a:t>
            </a:r>
            <a:r>
              <a:rPr lang="lv-LV" dirty="0" err="1"/>
              <a:t>add</a:t>
            </a:r>
            <a:r>
              <a:rPr lang="lv-LV" dirty="0"/>
              <a:t> </a:t>
            </a:r>
            <a:r>
              <a:rPr lang="lv-LV" dirty="0" err="1"/>
              <a:t>heading</a:t>
            </a:r>
            <a:endParaRPr lang="lv-LV" dirty="0"/>
          </a:p>
        </p:txBody>
      </p:sp>
    </p:spTree>
    <p:extLst>
      <p:ext uri="{BB962C8B-B14F-4D97-AF65-F5344CB8AC3E}">
        <p14:creationId xmlns:p14="http://schemas.microsoft.com/office/powerpoint/2010/main" val="141771941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ext page 2">
    <p:bg>
      <p:bgPr>
        <a:solidFill>
          <a:schemeClr val="tx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6CA6A5A-9676-42D2-AEFC-BD118E141A42}"/>
              </a:ext>
            </a:extLst>
          </p:cNvPr>
          <p:cNvSpPr>
            <a:spLocks noGrp="1"/>
          </p:cNvSpPr>
          <p:nvPr>
            <p:ph type="body" sz="quarter" idx="10" hasCustomPrompt="1"/>
          </p:nvPr>
        </p:nvSpPr>
        <p:spPr>
          <a:xfrm>
            <a:off x="6466114" y="2730183"/>
            <a:ext cx="5078186" cy="3644491"/>
          </a:xfrm>
        </p:spPr>
        <p:txBody>
          <a:bodyPr>
            <a:normAutofit/>
          </a:bodyPr>
          <a:lstStyle>
            <a:lvl1pPr>
              <a:defRPr sz="2200" b="0">
                <a:solidFill>
                  <a:schemeClr val="tx2"/>
                </a:solidFill>
              </a:defRPr>
            </a:lvl1pPr>
          </a:lstStyle>
          <a:p>
            <a:pPr lvl="0"/>
            <a:r>
              <a:rPr lang="lv-LV" dirty="0"/>
              <a:t>Click to edit text</a:t>
            </a:r>
            <a:endParaRPr lang="en-US"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32495" y="1356315"/>
            <a:ext cx="4184148" cy="3013211"/>
          </a:xfrm>
          <a:prstGeom prst="rect">
            <a:avLst/>
          </a:prstGeom>
        </p:spPr>
      </p:pic>
      <p:sp>
        <p:nvSpPr>
          <p:cNvPr id="5" name="Text Placeholder 2">
            <a:extLst>
              <a:ext uri="{FF2B5EF4-FFF2-40B4-BE49-F238E27FC236}">
                <a16:creationId xmlns:a16="http://schemas.microsoft.com/office/drawing/2014/main" id="{E477860A-C6D6-4FB7-9CF6-417E0522FF85}"/>
              </a:ext>
            </a:extLst>
          </p:cNvPr>
          <p:cNvSpPr>
            <a:spLocks noGrp="1"/>
          </p:cNvSpPr>
          <p:nvPr>
            <p:ph type="body" sz="quarter" idx="13" hasCustomPrompt="1"/>
          </p:nvPr>
        </p:nvSpPr>
        <p:spPr>
          <a:xfrm>
            <a:off x="647891" y="712426"/>
            <a:ext cx="4465976" cy="444673"/>
          </a:xfrm>
        </p:spPr>
        <p:txBody>
          <a:bodyPr>
            <a:noAutofit/>
          </a:bodyPr>
          <a:lstStyle>
            <a:lvl1pPr>
              <a:defRPr sz="2600" b="0" spc="30" baseline="0">
                <a:solidFill>
                  <a:srgbClr val="CCE4FF"/>
                </a:solidFill>
                <a:latin typeface="+mj-lt"/>
              </a:defRPr>
            </a:lvl1pPr>
          </a:lstStyle>
          <a:p>
            <a:pPr lvl="0"/>
            <a:r>
              <a:rPr lang="lv-LV" dirty="0" err="1"/>
              <a:t>Click</a:t>
            </a:r>
            <a:r>
              <a:rPr lang="lv-LV" dirty="0"/>
              <a:t> to </a:t>
            </a:r>
            <a:r>
              <a:rPr lang="lv-LV" dirty="0" err="1"/>
              <a:t>add</a:t>
            </a:r>
            <a:r>
              <a:rPr lang="lv-LV" dirty="0"/>
              <a:t> </a:t>
            </a:r>
            <a:r>
              <a:rPr lang="lv-LV" dirty="0" err="1"/>
              <a:t>heading</a:t>
            </a:r>
            <a:endParaRPr lang="lv-LV" dirty="0"/>
          </a:p>
        </p:txBody>
      </p:sp>
    </p:spTree>
    <p:extLst>
      <p:ext uri="{BB962C8B-B14F-4D97-AF65-F5344CB8AC3E}">
        <p14:creationId xmlns:p14="http://schemas.microsoft.com/office/powerpoint/2010/main" val="141771941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xt page 1">
    <p:bg>
      <p:bgRef idx="1001">
        <a:schemeClr val="bg2"/>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6CA6A5A-9676-42D2-AEFC-BD118E141A42}"/>
              </a:ext>
            </a:extLst>
          </p:cNvPr>
          <p:cNvSpPr>
            <a:spLocks noGrp="1"/>
          </p:cNvSpPr>
          <p:nvPr>
            <p:ph type="body" sz="quarter" idx="10" hasCustomPrompt="1"/>
          </p:nvPr>
        </p:nvSpPr>
        <p:spPr>
          <a:xfrm>
            <a:off x="6466114" y="2730183"/>
            <a:ext cx="5078186" cy="3644491"/>
          </a:xfrm>
        </p:spPr>
        <p:txBody>
          <a:bodyPr>
            <a:normAutofit/>
          </a:bodyPr>
          <a:lstStyle>
            <a:lvl1pPr>
              <a:defRPr sz="2200" b="0">
                <a:solidFill>
                  <a:srgbClr val="1F1F5E"/>
                </a:solidFill>
              </a:defRPr>
            </a:lvl1pPr>
          </a:lstStyle>
          <a:p>
            <a:pPr lvl="0"/>
            <a:r>
              <a:rPr lang="lv-LV" dirty="0"/>
              <a:t>Click to edit text</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32495" y="1356315"/>
            <a:ext cx="4184148" cy="3013211"/>
          </a:xfrm>
          <a:prstGeom prst="rect">
            <a:avLst/>
          </a:prstGeom>
        </p:spPr>
      </p:pic>
      <p:sp>
        <p:nvSpPr>
          <p:cNvPr id="5" name="Text Placeholder 2">
            <a:extLst>
              <a:ext uri="{FF2B5EF4-FFF2-40B4-BE49-F238E27FC236}">
                <a16:creationId xmlns:a16="http://schemas.microsoft.com/office/drawing/2014/main" id="{E477860A-C6D6-4FB7-9CF6-417E0522FF85}"/>
              </a:ext>
            </a:extLst>
          </p:cNvPr>
          <p:cNvSpPr>
            <a:spLocks noGrp="1"/>
          </p:cNvSpPr>
          <p:nvPr>
            <p:ph type="body" sz="quarter" idx="13" hasCustomPrompt="1"/>
          </p:nvPr>
        </p:nvSpPr>
        <p:spPr>
          <a:xfrm>
            <a:off x="647891" y="712426"/>
            <a:ext cx="4465976" cy="444673"/>
          </a:xfrm>
        </p:spPr>
        <p:txBody>
          <a:bodyPr>
            <a:noAutofit/>
          </a:bodyPr>
          <a:lstStyle>
            <a:lvl1pPr>
              <a:defRPr sz="2600" b="0" spc="30" baseline="0">
                <a:solidFill>
                  <a:schemeClr val="tx1"/>
                </a:solidFill>
                <a:latin typeface="+mj-lt"/>
              </a:defRPr>
            </a:lvl1pPr>
          </a:lstStyle>
          <a:p>
            <a:pPr lvl="0"/>
            <a:r>
              <a:rPr lang="en-US" dirty="0"/>
              <a:t>Click to </a:t>
            </a:r>
            <a:r>
              <a:rPr lang="lv-LV" dirty="0" err="1"/>
              <a:t>add</a:t>
            </a:r>
            <a:r>
              <a:rPr lang="lv-LV" dirty="0"/>
              <a:t> </a:t>
            </a:r>
            <a:r>
              <a:rPr lang="lv-LV" dirty="0" err="1"/>
              <a:t>heading</a:t>
            </a:r>
            <a:endParaRPr lang="en-US" dirty="0"/>
          </a:p>
        </p:txBody>
      </p:sp>
    </p:spTree>
    <p:extLst>
      <p:ext uri="{BB962C8B-B14F-4D97-AF65-F5344CB8AC3E}">
        <p14:creationId xmlns:p14="http://schemas.microsoft.com/office/powerpoint/2010/main" val="2026338549"/>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xt page 2">
    <p:bg>
      <p:bgPr>
        <a:solidFill>
          <a:schemeClr val="tx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6CA6A5A-9676-42D2-AEFC-BD118E141A42}"/>
              </a:ext>
            </a:extLst>
          </p:cNvPr>
          <p:cNvSpPr>
            <a:spLocks noGrp="1"/>
          </p:cNvSpPr>
          <p:nvPr>
            <p:ph type="body" sz="quarter" idx="10" hasCustomPrompt="1"/>
          </p:nvPr>
        </p:nvSpPr>
        <p:spPr>
          <a:xfrm>
            <a:off x="6466114" y="2730183"/>
            <a:ext cx="5078186" cy="3644491"/>
          </a:xfrm>
        </p:spPr>
        <p:txBody>
          <a:bodyPr>
            <a:normAutofit/>
          </a:bodyPr>
          <a:lstStyle>
            <a:lvl1pPr>
              <a:defRPr sz="2200" b="0">
                <a:solidFill>
                  <a:schemeClr val="tx2"/>
                </a:solidFill>
              </a:defRPr>
            </a:lvl1pPr>
          </a:lstStyle>
          <a:p>
            <a:pPr lvl="0"/>
            <a:r>
              <a:rPr lang="lv-LV" dirty="0"/>
              <a:t>Click to edit text</a:t>
            </a:r>
            <a:endParaRPr lang="en-US"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32495" y="1356315"/>
            <a:ext cx="4184148" cy="3013211"/>
          </a:xfrm>
          <a:prstGeom prst="rect">
            <a:avLst/>
          </a:prstGeom>
        </p:spPr>
      </p:pic>
      <p:sp>
        <p:nvSpPr>
          <p:cNvPr id="5" name="Text Placeholder 2">
            <a:extLst>
              <a:ext uri="{FF2B5EF4-FFF2-40B4-BE49-F238E27FC236}">
                <a16:creationId xmlns:a16="http://schemas.microsoft.com/office/drawing/2014/main" id="{E477860A-C6D6-4FB7-9CF6-417E0522FF85}"/>
              </a:ext>
            </a:extLst>
          </p:cNvPr>
          <p:cNvSpPr>
            <a:spLocks noGrp="1"/>
          </p:cNvSpPr>
          <p:nvPr>
            <p:ph type="body" sz="quarter" idx="13" hasCustomPrompt="1"/>
          </p:nvPr>
        </p:nvSpPr>
        <p:spPr>
          <a:xfrm>
            <a:off x="647891" y="712426"/>
            <a:ext cx="4465976" cy="444673"/>
          </a:xfrm>
        </p:spPr>
        <p:txBody>
          <a:bodyPr>
            <a:noAutofit/>
          </a:bodyPr>
          <a:lstStyle>
            <a:lvl1pPr>
              <a:defRPr sz="2600" b="0" spc="30" baseline="0">
                <a:solidFill>
                  <a:srgbClr val="CCE4FF"/>
                </a:solidFill>
                <a:latin typeface="+mj-lt"/>
              </a:defRPr>
            </a:lvl1pPr>
          </a:lstStyle>
          <a:p>
            <a:pPr lvl="0"/>
            <a:r>
              <a:rPr lang="lv-LV" dirty="0" err="1"/>
              <a:t>Click</a:t>
            </a:r>
            <a:r>
              <a:rPr lang="lv-LV" dirty="0"/>
              <a:t> to </a:t>
            </a:r>
            <a:r>
              <a:rPr lang="lv-LV" dirty="0" err="1"/>
              <a:t>add</a:t>
            </a:r>
            <a:r>
              <a:rPr lang="lv-LV" dirty="0"/>
              <a:t> </a:t>
            </a:r>
            <a:r>
              <a:rPr lang="lv-LV" dirty="0" err="1"/>
              <a:t>heading</a:t>
            </a:r>
            <a:endParaRPr lang="lv-LV" dirty="0"/>
          </a:p>
        </p:txBody>
      </p:sp>
    </p:spTree>
    <p:extLst>
      <p:ext uri="{BB962C8B-B14F-4D97-AF65-F5344CB8AC3E}">
        <p14:creationId xmlns:p14="http://schemas.microsoft.com/office/powerpoint/2010/main" val="41784476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xt page 3">
    <p:bg>
      <p:bgPr>
        <a:solidFill>
          <a:schemeClr val="bg2"/>
        </a:solidFill>
        <a:effectLst/>
      </p:bgPr>
    </p:bg>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0E65C29D-ABD0-4E1A-AC77-B75A41F09808}"/>
              </a:ext>
            </a:extLst>
          </p:cNvPr>
          <p:cNvSpPr>
            <a:spLocks noGrp="1"/>
          </p:cNvSpPr>
          <p:nvPr>
            <p:ph type="body" sz="quarter" idx="11" hasCustomPrompt="1"/>
          </p:nvPr>
        </p:nvSpPr>
        <p:spPr>
          <a:xfrm>
            <a:off x="4932023" y="1354876"/>
            <a:ext cx="5480059" cy="4843203"/>
          </a:xfrm>
        </p:spPr>
        <p:txBody>
          <a:bodyPr>
            <a:noAutofit/>
          </a:bodyPr>
          <a:lstStyle>
            <a:lvl1pPr>
              <a:defRPr sz="2200" b="0">
                <a:solidFill>
                  <a:schemeClr val="tx1"/>
                </a:solidFill>
              </a:defRPr>
            </a:lvl1pPr>
          </a:lstStyle>
          <a:p>
            <a:pPr lvl="0"/>
            <a:r>
              <a:rPr lang="en-US" dirty="0"/>
              <a:t>Click to edit text</a:t>
            </a:r>
          </a:p>
        </p:txBody>
      </p:sp>
      <p:sp>
        <p:nvSpPr>
          <p:cNvPr id="4" name="Text Placeholder 2">
            <a:extLst>
              <a:ext uri="{FF2B5EF4-FFF2-40B4-BE49-F238E27FC236}">
                <a16:creationId xmlns:a16="http://schemas.microsoft.com/office/drawing/2014/main" id="{E477860A-C6D6-4FB7-9CF6-417E0522FF85}"/>
              </a:ext>
            </a:extLst>
          </p:cNvPr>
          <p:cNvSpPr>
            <a:spLocks noGrp="1"/>
          </p:cNvSpPr>
          <p:nvPr>
            <p:ph type="body" sz="quarter" idx="13" hasCustomPrompt="1"/>
          </p:nvPr>
        </p:nvSpPr>
        <p:spPr>
          <a:xfrm>
            <a:off x="4932024" y="712426"/>
            <a:ext cx="5480058" cy="444673"/>
          </a:xfrm>
        </p:spPr>
        <p:txBody>
          <a:bodyPr>
            <a:noAutofit/>
          </a:bodyPr>
          <a:lstStyle>
            <a:lvl1pPr>
              <a:defRPr sz="2600" b="0" spc="30" baseline="0">
                <a:solidFill>
                  <a:schemeClr val="tx1"/>
                </a:solidFill>
                <a:latin typeface="+mj-lt"/>
              </a:defRPr>
            </a:lvl1pPr>
          </a:lstStyle>
          <a:p>
            <a:pPr lvl="0"/>
            <a:r>
              <a:rPr lang="en-US" dirty="0"/>
              <a:t>Click to </a:t>
            </a:r>
            <a:r>
              <a:rPr lang="lv-LV" dirty="0" err="1"/>
              <a:t>add</a:t>
            </a:r>
            <a:r>
              <a:rPr lang="lv-LV" dirty="0"/>
              <a:t> </a:t>
            </a:r>
            <a:r>
              <a:rPr lang="lv-LV" dirty="0" err="1"/>
              <a:t>heading</a:t>
            </a:r>
            <a:endParaRPr lang="en-US" dirty="0"/>
          </a:p>
        </p:txBody>
      </p:sp>
    </p:spTree>
    <p:extLst>
      <p:ext uri="{BB962C8B-B14F-4D97-AF65-F5344CB8AC3E}">
        <p14:creationId xmlns:p14="http://schemas.microsoft.com/office/powerpoint/2010/main" val="276873267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xt page 4">
    <p:bg>
      <p:bgPr>
        <a:solidFill>
          <a:schemeClr val="bg2"/>
        </a:solidFill>
        <a:effectLst/>
      </p:bgPr>
    </p:bg>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0E65C29D-ABD0-4E1A-AC77-B75A41F09808}"/>
              </a:ext>
            </a:extLst>
          </p:cNvPr>
          <p:cNvSpPr>
            <a:spLocks noGrp="1"/>
          </p:cNvSpPr>
          <p:nvPr>
            <p:ph type="body" sz="quarter" idx="11" hasCustomPrompt="1"/>
          </p:nvPr>
        </p:nvSpPr>
        <p:spPr>
          <a:xfrm>
            <a:off x="647891" y="1354877"/>
            <a:ext cx="3839442" cy="4741124"/>
          </a:xfrm>
        </p:spPr>
        <p:txBody>
          <a:bodyPr>
            <a:noAutofit/>
          </a:bodyPr>
          <a:lstStyle>
            <a:lvl1pPr>
              <a:defRPr sz="2200" b="0">
                <a:solidFill>
                  <a:schemeClr val="tx1"/>
                </a:solidFill>
              </a:defRPr>
            </a:lvl1pPr>
          </a:lstStyle>
          <a:p>
            <a:pPr lvl="0"/>
            <a:r>
              <a:rPr lang="en-US" dirty="0"/>
              <a:t>Click to edit text</a:t>
            </a:r>
          </a:p>
        </p:txBody>
      </p:sp>
      <p:sp>
        <p:nvSpPr>
          <p:cNvPr id="4" name="Text Placeholder 2">
            <a:extLst>
              <a:ext uri="{FF2B5EF4-FFF2-40B4-BE49-F238E27FC236}">
                <a16:creationId xmlns:a16="http://schemas.microsoft.com/office/drawing/2014/main" id="{E477860A-C6D6-4FB7-9CF6-417E0522FF85}"/>
              </a:ext>
            </a:extLst>
          </p:cNvPr>
          <p:cNvSpPr>
            <a:spLocks noGrp="1"/>
          </p:cNvSpPr>
          <p:nvPr>
            <p:ph type="body" sz="quarter" idx="13" hasCustomPrompt="1"/>
          </p:nvPr>
        </p:nvSpPr>
        <p:spPr>
          <a:xfrm>
            <a:off x="647891" y="712426"/>
            <a:ext cx="4465976" cy="444673"/>
          </a:xfrm>
        </p:spPr>
        <p:txBody>
          <a:bodyPr>
            <a:noAutofit/>
          </a:bodyPr>
          <a:lstStyle>
            <a:lvl1pPr>
              <a:defRPr sz="2600" b="0" spc="30" baseline="0">
                <a:solidFill>
                  <a:schemeClr val="tx1"/>
                </a:solidFill>
                <a:latin typeface="+mj-lt"/>
              </a:defRPr>
            </a:lvl1pPr>
          </a:lstStyle>
          <a:p>
            <a:pPr lvl="0"/>
            <a:r>
              <a:rPr lang="en-US" dirty="0"/>
              <a:t>Click to </a:t>
            </a:r>
            <a:r>
              <a:rPr lang="lv-LV" dirty="0" err="1"/>
              <a:t>add</a:t>
            </a:r>
            <a:r>
              <a:rPr lang="lv-LV" dirty="0"/>
              <a:t> </a:t>
            </a:r>
            <a:r>
              <a:rPr lang="lv-LV" dirty="0" err="1"/>
              <a:t>heading</a:t>
            </a:r>
            <a:endParaRPr lang="en-US" dirty="0"/>
          </a:p>
        </p:txBody>
      </p:sp>
      <p:sp>
        <p:nvSpPr>
          <p:cNvPr id="6" name="Text Placeholder 2">
            <a:extLst>
              <a:ext uri="{FF2B5EF4-FFF2-40B4-BE49-F238E27FC236}">
                <a16:creationId xmlns:a16="http://schemas.microsoft.com/office/drawing/2014/main" id="{0E65C29D-ABD0-4E1A-AC77-B75A41F09808}"/>
              </a:ext>
            </a:extLst>
          </p:cNvPr>
          <p:cNvSpPr>
            <a:spLocks noGrp="1"/>
          </p:cNvSpPr>
          <p:nvPr>
            <p:ph type="body" sz="quarter" idx="14" hasCustomPrompt="1"/>
          </p:nvPr>
        </p:nvSpPr>
        <p:spPr>
          <a:xfrm>
            <a:off x="4932024" y="1354877"/>
            <a:ext cx="3974910" cy="4741124"/>
          </a:xfrm>
        </p:spPr>
        <p:txBody>
          <a:bodyPr>
            <a:noAutofit/>
          </a:bodyPr>
          <a:lstStyle>
            <a:lvl1pPr>
              <a:defRPr sz="2200" b="0">
                <a:solidFill>
                  <a:schemeClr val="tx1"/>
                </a:solidFill>
              </a:defRPr>
            </a:lvl1pPr>
          </a:lstStyle>
          <a:p>
            <a:pPr lvl="0"/>
            <a:r>
              <a:rPr lang="en-US" dirty="0"/>
              <a:t>Click to edit text</a:t>
            </a:r>
          </a:p>
        </p:txBody>
      </p:sp>
    </p:spTree>
    <p:extLst>
      <p:ext uri="{BB962C8B-B14F-4D97-AF65-F5344CB8AC3E}">
        <p14:creationId xmlns:p14="http://schemas.microsoft.com/office/powerpoint/2010/main" val="152603099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lide with People 1">
    <p:bg>
      <p:bgRef idx="1001">
        <a:schemeClr val="bg1"/>
      </p:bgRef>
    </p:bg>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C14CD411-D421-4E6B-8D71-1A2BF3F4B348}"/>
              </a:ext>
            </a:extLst>
          </p:cNvPr>
          <p:cNvSpPr>
            <a:spLocks noGrp="1"/>
          </p:cNvSpPr>
          <p:nvPr>
            <p:ph type="body" sz="quarter" idx="14" hasCustomPrompt="1"/>
          </p:nvPr>
        </p:nvSpPr>
        <p:spPr>
          <a:xfrm>
            <a:off x="6696204" y="2652965"/>
            <a:ext cx="3785530" cy="3443036"/>
          </a:xfrm>
        </p:spPr>
        <p:txBody>
          <a:bodyPr>
            <a:noAutofit/>
          </a:bodyPr>
          <a:lstStyle>
            <a:lvl1pPr>
              <a:defRPr sz="1200" b="0">
                <a:solidFill>
                  <a:srgbClr val="CCE4FF"/>
                </a:solidFill>
              </a:defRPr>
            </a:lvl1pPr>
          </a:lstStyle>
          <a:p>
            <a:pPr lvl="0"/>
            <a:r>
              <a:rPr lang="lv-LV" dirty="0" err="1"/>
              <a:t>Description</a:t>
            </a:r>
            <a:endParaRPr lang="en-US" dirty="0"/>
          </a:p>
        </p:txBody>
      </p:sp>
      <p:sp>
        <p:nvSpPr>
          <p:cNvPr id="3" name="Text Placeholder 2">
            <a:extLst>
              <a:ext uri="{FF2B5EF4-FFF2-40B4-BE49-F238E27FC236}">
                <a16:creationId xmlns:a16="http://schemas.microsoft.com/office/drawing/2014/main" id="{1C261024-B4EA-456F-8D93-F164C3BA1FFD}"/>
              </a:ext>
            </a:extLst>
          </p:cNvPr>
          <p:cNvSpPr>
            <a:spLocks noGrp="1"/>
          </p:cNvSpPr>
          <p:nvPr>
            <p:ph type="body" sz="quarter" idx="15" hasCustomPrompt="1"/>
          </p:nvPr>
        </p:nvSpPr>
        <p:spPr>
          <a:xfrm>
            <a:off x="6696204" y="711200"/>
            <a:ext cx="3785530" cy="1267258"/>
          </a:xfrm>
        </p:spPr>
        <p:txBody>
          <a:bodyPr anchor="b">
            <a:noAutofit/>
          </a:bodyPr>
          <a:lstStyle>
            <a:lvl1pPr>
              <a:defRPr sz="3200" b="0" spc="30" baseline="0">
                <a:solidFill>
                  <a:srgbClr val="CCE4FF"/>
                </a:solidFill>
                <a:latin typeface="+mn-lt"/>
              </a:defRPr>
            </a:lvl1pPr>
          </a:lstStyle>
          <a:p>
            <a:pPr lvl="0"/>
            <a:r>
              <a:rPr lang="lv-LV" dirty="0" err="1"/>
              <a:t>Name</a:t>
            </a:r>
            <a:r>
              <a:rPr lang="lv-LV" dirty="0"/>
              <a:t> </a:t>
            </a:r>
            <a:r>
              <a:rPr lang="lv-LV" dirty="0" err="1"/>
              <a:t>Surname</a:t>
            </a:r>
            <a:endParaRPr lang="en-US" dirty="0"/>
          </a:p>
        </p:txBody>
      </p:sp>
      <p:sp>
        <p:nvSpPr>
          <p:cNvPr id="4" name="Picture Placeholder 5">
            <a:extLst>
              <a:ext uri="{FF2B5EF4-FFF2-40B4-BE49-F238E27FC236}">
                <a16:creationId xmlns:a16="http://schemas.microsoft.com/office/drawing/2014/main" id="{9AB51D7F-5909-484E-A2ED-0EA7045C083F}"/>
              </a:ext>
            </a:extLst>
          </p:cNvPr>
          <p:cNvSpPr>
            <a:spLocks noGrp="1"/>
          </p:cNvSpPr>
          <p:nvPr>
            <p:ph type="pic" sz="quarter" idx="13"/>
          </p:nvPr>
        </p:nvSpPr>
        <p:spPr>
          <a:xfrm>
            <a:off x="2214217" y="1"/>
            <a:ext cx="3204443" cy="3064932"/>
          </a:xfrm>
          <a:pattFill prst="dotGrid">
            <a:fgClr>
              <a:schemeClr val="tx1"/>
            </a:fgClr>
            <a:bgClr>
              <a:srgbClr val="1F1F5E"/>
            </a:bgClr>
          </a:pattFill>
        </p:spPr>
        <p:txBody>
          <a:bodyPr>
            <a:normAutofit/>
          </a:bodyPr>
          <a:lstStyle>
            <a:lvl1pPr algn="ctr">
              <a:defRPr sz="1400" b="0">
                <a:solidFill>
                  <a:schemeClr val="tx1"/>
                </a:solidFill>
              </a:defRPr>
            </a:lvl1pPr>
          </a:lstStyle>
          <a:p>
            <a:r>
              <a:rPr lang="en-US"/>
              <a:t>Drag picture to placeholder or click icon to add</a:t>
            </a:r>
            <a:endParaRPr lang="en-US" dirty="0"/>
          </a:p>
        </p:txBody>
      </p:sp>
      <p:sp>
        <p:nvSpPr>
          <p:cNvPr id="11" name="Text Placeholder 2">
            <a:extLst>
              <a:ext uri="{FF2B5EF4-FFF2-40B4-BE49-F238E27FC236}">
                <a16:creationId xmlns:a16="http://schemas.microsoft.com/office/drawing/2014/main" id="{008B97F0-ECD7-4032-9726-D137C9AE1AEA}"/>
              </a:ext>
            </a:extLst>
          </p:cNvPr>
          <p:cNvSpPr>
            <a:spLocks noGrp="1"/>
          </p:cNvSpPr>
          <p:nvPr>
            <p:ph type="body" sz="quarter" idx="22" hasCustomPrompt="1"/>
          </p:nvPr>
        </p:nvSpPr>
        <p:spPr>
          <a:xfrm>
            <a:off x="6696204" y="2142413"/>
            <a:ext cx="3394944" cy="350499"/>
          </a:xfrm>
        </p:spPr>
        <p:txBody>
          <a:bodyPr>
            <a:noAutofit/>
          </a:bodyPr>
          <a:lstStyle>
            <a:lvl1pPr>
              <a:defRPr sz="1200" b="0">
                <a:solidFill>
                  <a:srgbClr val="CCE4FF"/>
                </a:solidFill>
              </a:defRPr>
            </a:lvl1pPr>
          </a:lstStyle>
          <a:p>
            <a:pPr lvl="0"/>
            <a:r>
              <a:rPr lang="lv-LV" dirty="0" err="1"/>
              <a:t>Position</a:t>
            </a:r>
            <a:endParaRPr lang="en-US" dirty="0"/>
          </a:p>
        </p:txBody>
      </p:sp>
    </p:spTree>
    <p:extLst>
      <p:ext uri="{BB962C8B-B14F-4D97-AF65-F5344CB8AC3E}">
        <p14:creationId xmlns:p14="http://schemas.microsoft.com/office/powerpoint/2010/main" val="369712321"/>
      </p:ext>
    </p:extLst>
  </p:cSld>
  <p:clrMapOvr>
    <a:overrideClrMapping bg1="dk1" tx1="lt1" bg2="dk2" tx2="lt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lide with People 2">
    <p:bg>
      <p:bgRef idx="1001">
        <a:schemeClr val="bg1"/>
      </p:bgRef>
    </p:bg>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C14CD411-D421-4E6B-8D71-1A2BF3F4B348}"/>
              </a:ext>
            </a:extLst>
          </p:cNvPr>
          <p:cNvSpPr>
            <a:spLocks noGrp="1"/>
          </p:cNvSpPr>
          <p:nvPr>
            <p:ph type="body" sz="quarter" idx="14" hasCustomPrompt="1"/>
          </p:nvPr>
        </p:nvSpPr>
        <p:spPr>
          <a:xfrm>
            <a:off x="2129550" y="4385548"/>
            <a:ext cx="3394944" cy="1710452"/>
          </a:xfrm>
        </p:spPr>
        <p:txBody>
          <a:bodyPr>
            <a:noAutofit/>
          </a:bodyPr>
          <a:lstStyle>
            <a:lvl1pPr>
              <a:defRPr sz="1200" b="0">
                <a:solidFill>
                  <a:srgbClr val="CCE4FF"/>
                </a:solidFill>
              </a:defRPr>
            </a:lvl1pPr>
          </a:lstStyle>
          <a:p>
            <a:pPr lvl="0"/>
            <a:r>
              <a:rPr lang="lv-LV" dirty="0" err="1"/>
              <a:t>Description</a:t>
            </a:r>
            <a:endParaRPr lang="en-US" dirty="0"/>
          </a:p>
        </p:txBody>
      </p:sp>
      <p:sp>
        <p:nvSpPr>
          <p:cNvPr id="3" name="Text Placeholder 2">
            <a:extLst>
              <a:ext uri="{FF2B5EF4-FFF2-40B4-BE49-F238E27FC236}">
                <a16:creationId xmlns:a16="http://schemas.microsoft.com/office/drawing/2014/main" id="{1C261024-B4EA-456F-8D93-F164C3BA1FFD}"/>
              </a:ext>
            </a:extLst>
          </p:cNvPr>
          <p:cNvSpPr>
            <a:spLocks noGrp="1"/>
          </p:cNvSpPr>
          <p:nvPr>
            <p:ph type="body" sz="quarter" idx="15" hasCustomPrompt="1"/>
          </p:nvPr>
        </p:nvSpPr>
        <p:spPr>
          <a:xfrm>
            <a:off x="2129550" y="3481123"/>
            <a:ext cx="3394943" cy="444673"/>
          </a:xfrm>
        </p:spPr>
        <p:txBody>
          <a:bodyPr>
            <a:noAutofit/>
          </a:bodyPr>
          <a:lstStyle>
            <a:lvl1pPr>
              <a:defRPr sz="1800" b="0" spc="30" baseline="0">
                <a:solidFill>
                  <a:srgbClr val="CCE4FF"/>
                </a:solidFill>
                <a:latin typeface="+mn-lt"/>
              </a:defRPr>
            </a:lvl1pPr>
          </a:lstStyle>
          <a:p>
            <a:pPr lvl="0"/>
            <a:r>
              <a:rPr lang="lv-LV" dirty="0" err="1"/>
              <a:t>Name</a:t>
            </a:r>
            <a:r>
              <a:rPr lang="lv-LV" dirty="0"/>
              <a:t> </a:t>
            </a:r>
            <a:r>
              <a:rPr lang="lv-LV" dirty="0" err="1"/>
              <a:t>Surname</a:t>
            </a:r>
            <a:endParaRPr lang="en-US" dirty="0"/>
          </a:p>
        </p:txBody>
      </p:sp>
      <p:sp>
        <p:nvSpPr>
          <p:cNvPr id="4" name="Picture Placeholder 5">
            <a:extLst>
              <a:ext uri="{FF2B5EF4-FFF2-40B4-BE49-F238E27FC236}">
                <a16:creationId xmlns:a16="http://schemas.microsoft.com/office/drawing/2014/main" id="{9AB51D7F-5909-484E-A2ED-0EA7045C083F}"/>
              </a:ext>
            </a:extLst>
          </p:cNvPr>
          <p:cNvSpPr>
            <a:spLocks noGrp="1"/>
          </p:cNvSpPr>
          <p:nvPr>
            <p:ph type="pic" sz="quarter" idx="13"/>
          </p:nvPr>
        </p:nvSpPr>
        <p:spPr>
          <a:xfrm>
            <a:off x="2214217" y="1"/>
            <a:ext cx="3204443" cy="3064932"/>
          </a:xfrm>
          <a:pattFill prst="dotGrid">
            <a:fgClr>
              <a:schemeClr val="tx1"/>
            </a:fgClr>
            <a:bgClr>
              <a:srgbClr val="1F1F5E"/>
            </a:bgClr>
          </a:pattFill>
        </p:spPr>
        <p:txBody>
          <a:bodyPr>
            <a:normAutofit/>
          </a:bodyPr>
          <a:lstStyle>
            <a:lvl1pPr algn="ctr">
              <a:defRPr sz="1400" b="0">
                <a:solidFill>
                  <a:schemeClr val="tx1"/>
                </a:solidFill>
              </a:defRPr>
            </a:lvl1pPr>
          </a:lstStyle>
          <a:p>
            <a:r>
              <a:rPr lang="en-US"/>
              <a:t>Drag picture to placeholder or click icon to add</a:t>
            </a:r>
            <a:endParaRPr lang="en-US" dirty="0"/>
          </a:p>
        </p:txBody>
      </p:sp>
      <p:sp>
        <p:nvSpPr>
          <p:cNvPr id="5" name="Text Placeholder 2">
            <a:extLst>
              <a:ext uri="{FF2B5EF4-FFF2-40B4-BE49-F238E27FC236}">
                <a16:creationId xmlns:a16="http://schemas.microsoft.com/office/drawing/2014/main" id="{712A5535-CBBB-48F2-95AE-8BB45926E675}"/>
              </a:ext>
            </a:extLst>
          </p:cNvPr>
          <p:cNvSpPr>
            <a:spLocks noGrp="1"/>
          </p:cNvSpPr>
          <p:nvPr>
            <p:ph type="body" sz="quarter" idx="16" hasCustomPrompt="1"/>
          </p:nvPr>
        </p:nvSpPr>
        <p:spPr>
          <a:xfrm>
            <a:off x="6611537" y="4385548"/>
            <a:ext cx="3394944" cy="1710452"/>
          </a:xfrm>
        </p:spPr>
        <p:txBody>
          <a:bodyPr>
            <a:noAutofit/>
          </a:bodyPr>
          <a:lstStyle>
            <a:lvl1pPr>
              <a:defRPr sz="1200" b="0">
                <a:solidFill>
                  <a:srgbClr val="CCE4FF"/>
                </a:solidFill>
              </a:defRPr>
            </a:lvl1pPr>
          </a:lstStyle>
          <a:p>
            <a:pPr lvl="0"/>
            <a:r>
              <a:rPr lang="lv-LV" dirty="0" err="1"/>
              <a:t>Description</a:t>
            </a:r>
            <a:endParaRPr lang="en-US" dirty="0"/>
          </a:p>
        </p:txBody>
      </p:sp>
      <p:sp>
        <p:nvSpPr>
          <p:cNvPr id="6" name="Text Placeholder 2">
            <a:extLst>
              <a:ext uri="{FF2B5EF4-FFF2-40B4-BE49-F238E27FC236}">
                <a16:creationId xmlns:a16="http://schemas.microsoft.com/office/drawing/2014/main" id="{2A6EA404-F396-4BF0-BA07-62CB1A00AAC6}"/>
              </a:ext>
            </a:extLst>
          </p:cNvPr>
          <p:cNvSpPr>
            <a:spLocks noGrp="1"/>
          </p:cNvSpPr>
          <p:nvPr>
            <p:ph type="body" sz="quarter" idx="17" hasCustomPrompt="1"/>
          </p:nvPr>
        </p:nvSpPr>
        <p:spPr>
          <a:xfrm>
            <a:off x="6611537" y="3481123"/>
            <a:ext cx="3394943" cy="444673"/>
          </a:xfrm>
        </p:spPr>
        <p:txBody>
          <a:bodyPr>
            <a:noAutofit/>
          </a:bodyPr>
          <a:lstStyle>
            <a:lvl1pPr>
              <a:defRPr sz="1800" b="0" spc="30" baseline="0">
                <a:solidFill>
                  <a:srgbClr val="CCE4FF"/>
                </a:solidFill>
                <a:latin typeface="+mn-lt"/>
              </a:defRPr>
            </a:lvl1pPr>
          </a:lstStyle>
          <a:p>
            <a:pPr lvl="0"/>
            <a:r>
              <a:rPr lang="lv-LV" dirty="0" err="1"/>
              <a:t>Name</a:t>
            </a:r>
            <a:r>
              <a:rPr lang="lv-LV" dirty="0"/>
              <a:t> </a:t>
            </a:r>
            <a:r>
              <a:rPr lang="lv-LV" dirty="0" err="1"/>
              <a:t>Surname</a:t>
            </a:r>
            <a:endParaRPr lang="en-US" dirty="0"/>
          </a:p>
        </p:txBody>
      </p:sp>
      <p:sp>
        <p:nvSpPr>
          <p:cNvPr id="7" name="Picture Placeholder 5">
            <a:extLst>
              <a:ext uri="{FF2B5EF4-FFF2-40B4-BE49-F238E27FC236}">
                <a16:creationId xmlns:a16="http://schemas.microsoft.com/office/drawing/2014/main" id="{85A715B8-D5DC-4B5C-B1A7-4776678AF27F}"/>
              </a:ext>
            </a:extLst>
          </p:cNvPr>
          <p:cNvSpPr>
            <a:spLocks noGrp="1"/>
          </p:cNvSpPr>
          <p:nvPr>
            <p:ph type="pic" sz="quarter" idx="18"/>
          </p:nvPr>
        </p:nvSpPr>
        <p:spPr>
          <a:xfrm>
            <a:off x="6696204" y="0"/>
            <a:ext cx="3204443" cy="3064933"/>
          </a:xfrm>
          <a:pattFill prst="dotGrid">
            <a:fgClr>
              <a:schemeClr val="tx1"/>
            </a:fgClr>
            <a:bgClr>
              <a:srgbClr val="1F1F5E"/>
            </a:bgClr>
          </a:pattFill>
        </p:spPr>
        <p:txBody>
          <a:bodyPr>
            <a:normAutofit/>
          </a:bodyPr>
          <a:lstStyle>
            <a:lvl1pPr algn="ctr">
              <a:defRPr sz="1400" b="0">
                <a:solidFill>
                  <a:schemeClr val="tx1"/>
                </a:solidFill>
              </a:defRPr>
            </a:lvl1pPr>
          </a:lstStyle>
          <a:p>
            <a:r>
              <a:rPr lang="en-US"/>
              <a:t>Drag picture to placeholder or click icon to add</a:t>
            </a:r>
            <a:endParaRPr lang="en-US" dirty="0"/>
          </a:p>
        </p:txBody>
      </p:sp>
      <p:sp>
        <p:nvSpPr>
          <p:cNvPr id="11" name="Text Placeholder 2">
            <a:extLst>
              <a:ext uri="{FF2B5EF4-FFF2-40B4-BE49-F238E27FC236}">
                <a16:creationId xmlns:a16="http://schemas.microsoft.com/office/drawing/2014/main" id="{008B97F0-ECD7-4032-9726-D137C9AE1AEA}"/>
              </a:ext>
            </a:extLst>
          </p:cNvPr>
          <p:cNvSpPr>
            <a:spLocks noGrp="1"/>
          </p:cNvSpPr>
          <p:nvPr>
            <p:ph type="body" sz="quarter" idx="22" hasCustomPrompt="1"/>
          </p:nvPr>
        </p:nvSpPr>
        <p:spPr>
          <a:xfrm>
            <a:off x="2129550" y="3925796"/>
            <a:ext cx="3394944" cy="350499"/>
          </a:xfrm>
        </p:spPr>
        <p:txBody>
          <a:bodyPr>
            <a:noAutofit/>
          </a:bodyPr>
          <a:lstStyle>
            <a:lvl1pPr>
              <a:defRPr sz="1200" b="0">
                <a:solidFill>
                  <a:srgbClr val="CCE4FF"/>
                </a:solidFill>
              </a:defRPr>
            </a:lvl1pPr>
          </a:lstStyle>
          <a:p>
            <a:pPr lvl="0"/>
            <a:r>
              <a:rPr lang="lv-LV" dirty="0" err="1"/>
              <a:t>Position</a:t>
            </a:r>
            <a:endParaRPr lang="en-US" dirty="0"/>
          </a:p>
        </p:txBody>
      </p:sp>
      <p:sp>
        <p:nvSpPr>
          <p:cNvPr id="12" name="Text Placeholder 2">
            <a:extLst>
              <a:ext uri="{FF2B5EF4-FFF2-40B4-BE49-F238E27FC236}">
                <a16:creationId xmlns:a16="http://schemas.microsoft.com/office/drawing/2014/main" id="{65FCB59E-846C-45DA-8D67-71029EC1BD62}"/>
              </a:ext>
            </a:extLst>
          </p:cNvPr>
          <p:cNvSpPr>
            <a:spLocks noGrp="1"/>
          </p:cNvSpPr>
          <p:nvPr>
            <p:ph type="body" sz="quarter" idx="23" hasCustomPrompt="1"/>
          </p:nvPr>
        </p:nvSpPr>
        <p:spPr>
          <a:xfrm>
            <a:off x="6611537" y="3925796"/>
            <a:ext cx="3394944" cy="350499"/>
          </a:xfrm>
        </p:spPr>
        <p:txBody>
          <a:bodyPr>
            <a:noAutofit/>
          </a:bodyPr>
          <a:lstStyle>
            <a:lvl1pPr>
              <a:defRPr sz="1200" b="0">
                <a:solidFill>
                  <a:srgbClr val="CCE4FF"/>
                </a:solidFill>
              </a:defRPr>
            </a:lvl1pPr>
          </a:lstStyle>
          <a:p>
            <a:pPr lvl="0"/>
            <a:r>
              <a:rPr lang="lv-LV" dirty="0" err="1"/>
              <a:t>Position</a:t>
            </a:r>
            <a:endParaRPr lang="en-US" dirty="0"/>
          </a:p>
        </p:txBody>
      </p:sp>
    </p:spTree>
    <p:extLst>
      <p:ext uri="{BB962C8B-B14F-4D97-AF65-F5344CB8AC3E}">
        <p14:creationId xmlns:p14="http://schemas.microsoft.com/office/powerpoint/2010/main" val="613657160"/>
      </p:ext>
    </p:extLst>
  </p:cSld>
  <p:clrMapOvr>
    <a:overrideClrMapping bg1="dk1" tx1="lt1" bg2="dk2" tx2="lt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lide with 3 Client Logos">
    <p:bg>
      <p:bgPr>
        <a:solidFill>
          <a:schemeClr val="bg2"/>
        </a:solidFill>
        <a:effectLst/>
      </p:bgPr>
    </p:bg>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CB93E9F8-EEB3-4BD1-A8BC-1FC4619F3EE3}"/>
              </a:ext>
            </a:extLst>
          </p:cNvPr>
          <p:cNvSpPr>
            <a:spLocks noGrp="1"/>
          </p:cNvSpPr>
          <p:nvPr>
            <p:ph type="body" sz="quarter" idx="21" hasCustomPrompt="1"/>
          </p:nvPr>
        </p:nvSpPr>
        <p:spPr>
          <a:xfrm>
            <a:off x="728320" y="3996265"/>
            <a:ext cx="3186000" cy="2082802"/>
          </a:xfrm>
        </p:spPr>
        <p:txBody>
          <a:bodyPr>
            <a:noAutofit/>
          </a:bodyPr>
          <a:lstStyle>
            <a:lvl1pPr>
              <a:defRPr sz="2200" b="0">
                <a:solidFill>
                  <a:schemeClr val="tx1"/>
                </a:solidFill>
                <a:latin typeface="+mn-lt"/>
              </a:defRPr>
            </a:lvl1pPr>
          </a:lstStyle>
          <a:p>
            <a:pPr lvl="0"/>
            <a:r>
              <a:rPr lang="lv-LV" dirty="0" err="1"/>
              <a:t>Text</a:t>
            </a:r>
            <a:endParaRPr lang="en-US" dirty="0"/>
          </a:p>
        </p:txBody>
      </p:sp>
      <p:sp>
        <p:nvSpPr>
          <p:cNvPr id="9" name="Picture Placeholder 5">
            <a:extLst>
              <a:ext uri="{FF2B5EF4-FFF2-40B4-BE49-F238E27FC236}">
                <a16:creationId xmlns:a16="http://schemas.microsoft.com/office/drawing/2014/main" id="{62BA0B86-1E00-40BA-AD22-718BAB0F90CD}"/>
              </a:ext>
            </a:extLst>
          </p:cNvPr>
          <p:cNvSpPr>
            <a:spLocks noGrp="1"/>
          </p:cNvSpPr>
          <p:nvPr>
            <p:ph type="pic" sz="quarter" idx="22" hasCustomPrompt="1"/>
          </p:nvPr>
        </p:nvSpPr>
        <p:spPr>
          <a:xfrm>
            <a:off x="811683" y="2861904"/>
            <a:ext cx="2305655" cy="965031"/>
          </a:xfrm>
          <a:noFill/>
        </p:spPr>
        <p:txBody>
          <a:bodyPr>
            <a:normAutofit/>
          </a:bodyPr>
          <a:lstStyle>
            <a:lvl1pPr algn="ctr">
              <a:defRPr sz="1200" b="0">
                <a:solidFill>
                  <a:schemeClr val="tx1"/>
                </a:solidFill>
              </a:defRPr>
            </a:lvl1pPr>
          </a:lstStyle>
          <a:p>
            <a:br>
              <a:rPr lang="lv-LV" dirty="0"/>
            </a:br>
            <a:r>
              <a:rPr lang="lv-LV" dirty="0"/>
              <a:t>Click on icon to add image </a:t>
            </a:r>
            <a:endParaRPr lang="en-US" dirty="0"/>
          </a:p>
        </p:txBody>
      </p:sp>
      <p:sp>
        <p:nvSpPr>
          <p:cNvPr id="10" name="Text Placeholder 2">
            <a:extLst>
              <a:ext uri="{FF2B5EF4-FFF2-40B4-BE49-F238E27FC236}">
                <a16:creationId xmlns:a16="http://schemas.microsoft.com/office/drawing/2014/main" id="{0767FCA2-29A5-45BD-A7A0-B2921D323F20}"/>
              </a:ext>
            </a:extLst>
          </p:cNvPr>
          <p:cNvSpPr>
            <a:spLocks noGrp="1"/>
          </p:cNvSpPr>
          <p:nvPr>
            <p:ph type="body" sz="quarter" idx="23" hasCustomPrompt="1"/>
          </p:nvPr>
        </p:nvSpPr>
        <p:spPr>
          <a:xfrm>
            <a:off x="8243814" y="3996265"/>
            <a:ext cx="3186000" cy="2082802"/>
          </a:xfrm>
        </p:spPr>
        <p:txBody>
          <a:bodyPr>
            <a:noAutofit/>
          </a:bodyPr>
          <a:lstStyle>
            <a:lvl1pPr>
              <a:defRPr sz="2200" b="0">
                <a:solidFill>
                  <a:schemeClr val="tx1"/>
                </a:solidFill>
                <a:latin typeface="+mn-lt"/>
              </a:defRPr>
            </a:lvl1pPr>
          </a:lstStyle>
          <a:p>
            <a:pPr lvl="0"/>
            <a:r>
              <a:rPr lang="lv-LV" dirty="0" err="1"/>
              <a:t>Text</a:t>
            </a:r>
            <a:endParaRPr lang="en-US" dirty="0"/>
          </a:p>
        </p:txBody>
      </p:sp>
      <p:sp>
        <p:nvSpPr>
          <p:cNvPr id="11" name="Picture Placeholder 5">
            <a:extLst>
              <a:ext uri="{FF2B5EF4-FFF2-40B4-BE49-F238E27FC236}">
                <a16:creationId xmlns:a16="http://schemas.microsoft.com/office/drawing/2014/main" id="{D17491FB-4132-4CF0-BE3A-9B37C6E5DBBB}"/>
              </a:ext>
            </a:extLst>
          </p:cNvPr>
          <p:cNvSpPr>
            <a:spLocks noGrp="1"/>
          </p:cNvSpPr>
          <p:nvPr>
            <p:ph type="pic" sz="quarter" idx="24" hasCustomPrompt="1"/>
          </p:nvPr>
        </p:nvSpPr>
        <p:spPr>
          <a:xfrm>
            <a:off x="8311546" y="2861903"/>
            <a:ext cx="2305655" cy="965031"/>
          </a:xfrm>
          <a:noFill/>
        </p:spPr>
        <p:txBody>
          <a:bodyPr>
            <a:normAutofit/>
          </a:bodyPr>
          <a:lstStyle>
            <a:lvl1pPr algn="ctr">
              <a:defRPr sz="1200" b="0">
                <a:solidFill>
                  <a:schemeClr val="tx1"/>
                </a:solidFill>
              </a:defRPr>
            </a:lvl1pPr>
          </a:lstStyle>
          <a:p>
            <a:br>
              <a:rPr lang="lv-LV" dirty="0"/>
            </a:br>
            <a:r>
              <a:rPr lang="lv-LV" dirty="0"/>
              <a:t>Click on icon to add image </a:t>
            </a:r>
            <a:endParaRPr lang="en-US" dirty="0"/>
          </a:p>
        </p:txBody>
      </p:sp>
      <p:sp>
        <p:nvSpPr>
          <p:cNvPr id="12" name="Text Placeholder 2">
            <a:extLst>
              <a:ext uri="{FF2B5EF4-FFF2-40B4-BE49-F238E27FC236}">
                <a16:creationId xmlns:a16="http://schemas.microsoft.com/office/drawing/2014/main" id="{AACB4385-F56B-4785-BE69-2FC549E70D18}"/>
              </a:ext>
            </a:extLst>
          </p:cNvPr>
          <p:cNvSpPr>
            <a:spLocks noGrp="1"/>
          </p:cNvSpPr>
          <p:nvPr>
            <p:ph type="body" sz="quarter" idx="25" hasCustomPrompt="1"/>
          </p:nvPr>
        </p:nvSpPr>
        <p:spPr>
          <a:xfrm>
            <a:off x="4494220" y="3996265"/>
            <a:ext cx="3185327" cy="2082802"/>
          </a:xfrm>
        </p:spPr>
        <p:txBody>
          <a:bodyPr>
            <a:noAutofit/>
          </a:bodyPr>
          <a:lstStyle>
            <a:lvl1pPr>
              <a:defRPr sz="2200" b="0">
                <a:solidFill>
                  <a:schemeClr val="tx1"/>
                </a:solidFill>
                <a:latin typeface="+mn-lt"/>
              </a:defRPr>
            </a:lvl1pPr>
          </a:lstStyle>
          <a:p>
            <a:pPr lvl="0"/>
            <a:r>
              <a:rPr lang="lv-LV" dirty="0" err="1"/>
              <a:t>Text</a:t>
            </a:r>
            <a:endParaRPr lang="en-US" dirty="0"/>
          </a:p>
        </p:txBody>
      </p:sp>
      <p:sp>
        <p:nvSpPr>
          <p:cNvPr id="13" name="Picture Placeholder 5">
            <a:extLst>
              <a:ext uri="{FF2B5EF4-FFF2-40B4-BE49-F238E27FC236}">
                <a16:creationId xmlns:a16="http://schemas.microsoft.com/office/drawing/2014/main" id="{373D0B22-516D-4DAF-838B-B556B9CBE327}"/>
              </a:ext>
            </a:extLst>
          </p:cNvPr>
          <p:cNvSpPr>
            <a:spLocks noGrp="1"/>
          </p:cNvSpPr>
          <p:nvPr>
            <p:ph type="pic" sz="quarter" idx="26" hasCustomPrompt="1"/>
          </p:nvPr>
        </p:nvSpPr>
        <p:spPr>
          <a:xfrm>
            <a:off x="4561951" y="2868244"/>
            <a:ext cx="2290023" cy="958691"/>
          </a:xfrm>
          <a:noFill/>
        </p:spPr>
        <p:txBody>
          <a:bodyPr>
            <a:normAutofit/>
          </a:bodyPr>
          <a:lstStyle>
            <a:lvl1pPr algn="ctr">
              <a:defRPr sz="1200" b="0">
                <a:solidFill>
                  <a:schemeClr val="tx1"/>
                </a:solidFill>
              </a:defRPr>
            </a:lvl1pPr>
          </a:lstStyle>
          <a:p>
            <a:br>
              <a:rPr lang="lv-LV" dirty="0"/>
            </a:br>
            <a:r>
              <a:rPr lang="lv-LV" dirty="0"/>
              <a:t>Click on icon to add image </a:t>
            </a:r>
            <a:endParaRPr lang="en-US" dirty="0"/>
          </a:p>
        </p:txBody>
      </p:sp>
    </p:spTree>
    <p:extLst>
      <p:ext uri="{BB962C8B-B14F-4D97-AF65-F5344CB8AC3E}">
        <p14:creationId xmlns:p14="http://schemas.microsoft.com/office/powerpoint/2010/main" val="333576728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lide with 6 Client Logos">
    <p:bg>
      <p:bgPr>
        <a:solidFill>
          <a:schemeClr val="bg2"/>
        </a:solidFill>
        <a:effectLst/>
      </p:bgPr>
    </p:bg>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CB93E9F8-EEB3-4BD1-A8BC-1FC4619F3EE3}"/>
              </a:ext>
            </a:extLst>
          </p:cNvPr>
          <p:cNvSpPr>
            <a:spLocks noGrp="1"/>
          </p:cNvSpPr>
          <p:nvPr>
            <p:ph type="body" sz="quarter" idx="21" hasCustomPrompt="1"/>
          </p:nvPr>
        </p:nvSpPr>
        <p:spPr>
          <a:xfrm>
            <a:off x="728320" y="1837265"/>
            <a:ext cx="3186000" cy="1096435"/>
          </a:xfrm>
        </p:spPr>
        <p:txBody>
          <a:bodyPr>
            <a:noAutofit/>
          </a:bodyPr>
          <a:lstStyle>
            <a:lvl1pPr>
              <a:defRPr sz="2200" b="0">
                <a:solidFill>
                  <a:schemeClr val="tx1"/>
                </a:solidFill>
                <a:latin typeface="+mn-lt"/>
              </a:defRPr>
            </a:lvl1pPr>
          </a:lstStyle>
          <a:p>
            <a:pPr lvl="0"/>
            <a:r>
              <a:rPr lang="en-US" dirty="0"/>
              <a:t>Click to edit text</a:t>
            </a:r>
          </a:p>
        </p:txBody>
      </p:sp>
      <p:sp>
        <p:nvSpPr>
          <p:cNvPr id="9" name="Picture Placeholder 5">
            <a:extLst>
              <a:ext uri="{FF2B5EF4-FFF2-40B4-BE49-F238E27FC236}">
                <a16:creationId xmlns:a16="http://schemas.microsoft.com/office/drawing/2014/main" id="{62BA0B86-1E00-40BA-AD22-718BAB0F90CD}"/>
              </a:ext>
            </a:extLst>
          </p:cNvPr>
          <p:cNvSpPr>
            <a:spLocks noGrp="1"/>
          </p:cNvSpPr>
          <p:nvPr>
            <p:ph type="pic" sz="quarter" idx="22" hasCustomPrompt="1"/>
          </p:nvPr>
        </p:nvSpPr>
        <p:spPr>
          <a:xfrm>
            <a:off x="811683" y="702904"/>
            <a:ext cx="2305655" cy="965031"/>
          </a:xfrm>
          <a:noFill/>
        </p:spPr>
        <p:txBody>
          <a:bodyPr>
            <a:normAutofit/>
          </a:bodyPr>
          <a:lstStyle>
            <a:lvl1pPr algn="ctr">
              <a:defRPr sz="1200" b="0">
                <a:solidFill>
                  <a:schemeClr val="tx1"/>
                </a:solidFill>
              </a:defRPr>
            </a:lvl1pPr>
          </a:lstStyle>
          <a:p>
            <a:br>
              <a:rPr lang="lv-LV" dirty="0"/>
            </a:br>
            <a:r>
              <a:rPr lang="lv-LV" dirty="0"/>
              <a:t>Click on icon to add image </a:t>
            </a:r>
            <a:endParaRPr lang="en-US" dirty="0"/>
          </a:p>
        </p:txBody>
      </p:sp>
      <p:sp>
        <p:nvSpPr>
          <p:cNvPr id="10" name="Text Placeholder 2">
            <a:extLst>
              <a:ext uri="{FF2B5EF4-FFF2-40B4-BE49-F238E27FC236}">
                <a16:creationId xmlns:a16="http://schemas.microsoft.com/office/drawing/2014/main" id="{0767FCA2-29A5-45BD-A7A0-B2921D323F20}"/>
              </a:ext>
            </a:extLst>
          </p:cNvPr>
          <p:cNvSpPr>
            <a:spLocks noGrp="1"/>
          </p:cNvSpPr>
          <p:nvPr>
            <p:ph type="body" sz="quarter" idx="23" hasCustomPrompt="1"/>
          </p:nvPr>
        </p:nvSpPr>
        <p:spPr>
          <a:xfrm>
            <a:off x="8243814" y="1837265"/>
            <a:ext cx="3186000" cy="1096435"/>
          </a:xfrm>
        </p:spPr>
        <p:txBody>
          <a:bodyPr>
            <a:noAutofit/>
          </a:bodyPr>
          <a:lstStyle>
            <a:lvl1pPr>
              <a:defRPr sz="2200" b="0">
                <a:solidFill>
                  <a:schemeClr val="tx1"/>
                </a:solidFill>
                <a:latin typeface="+mn-lt"/>
              </a:defRPr>
            </a:lvl1pPr>
          </a:lstStyle>
          <a:p>
            <a:pPr lvl="0"/>
            <a:r>
              <a:rPr lang="en-US" dirty="0"/>
              <a:t>Click to edit text</a:t>
            </a:r>
          </a:p>
        </p:txBody>
      </p:sp>
      <p:sp>
        <p:nvSpPr>
          <p:cNvPr id="11" name="Picture Placeholder 5">
            <a:extLst>
              <a:ext uri="{FF2B5EF4-FFF2-40B4-BE49-F238E27FC236}">
                <a16:creationId xmlns:a16="http://schemas.microsoft.com/office/drawing/2014/main" id="{D17491FB-4132-4CF0-BE3A-9B37C6E5DBBB}"/>
              </a:ext>
            </a:extLst>
          </p:cNvPr>
          <p:cNvSpPr>
            <a:spLocks noGrp="1"/>
          </p:cNvSpPr>
          <p:nvPr>
            <p:ph type="pic" sz="quarter" idx="24" hasCustomPrompt="1"/>
          </p:nvPr>
        </p:nvSpPr>
        <p:spPr>
          <a:xfrm>
            <a:off x="8311546" y="702903"/>
            <a:ext cx="2305655" cy="965031"/>
          </a:xfrm>
          <a:noFill/>
        </p:spPr>
        <p:txBody>
          <a:bodyPr>
            <a:normAutofit/>
          </a:bodyPr>
          <a:lstStyle>
            <a:lvl1pPr algn="ctr">
              <a:defRPr sz="1200" b="0">
                <a:solidFill>
                  <a:schemeClr val="tx1"/>
                </a:solidFill>
              </a:defRPr>
            </a:lvl1pPr>
          </a:lstStyle>
          <a:p>
            <a:br>
              <a:rPr lang="lv-LV" dirty="0"/>
            </a:br>
            <a:r>
              <a:rPr lang="lv-LV" dirty="0"/>
              <a:t>Click on icon to add image </a:t>
            </a:r>
            <a:endParaRPr lang="en-US" dirty="0"/>
          </a:p>
        </p:txBody>
      </p:sp>
      <p:sp>
        <p:nvSpPr>
          <p:cNvPr id="12" name="Text Placeholder 2">
            <a:extLst>
              <a:ext uri="{FF2B5EF4-FFF2-40B4-BE49-F238E27FC236}">
                <a16:creationId xmlns:a16="http://schemas.microsoft.com/office/drawing/2014/main" id="{AACB4385-F56B-4785-BE69-2FC549E70D18}"/>
              </a:ext>
            </a:extLst>
          </p:cNvPr>
          <p:cNvSpPr>
            <a:spLocks noGrp="1"/>
          </p:cNvSpPr>
          <p:nvPr>
            <p:ph type="body" sz="quarter" idx="25" hasCustomPrompt="1"/>
          </p:nvPr>
        </p:nvSpPr>
        <p:spPr>
          <a:xfrm>
            <a:off x="4494220" y="1837265"/>
            <a:ext cx="3185327" cy="1096435"/>
          </a:xfrm>
        </p:spPr>
        <p:txBody>
          <a:bodyPr>
            <a:noAutofit/>
          </a:bodyPr>
          <a:lstStyle>
            <a:lvl1pPr>
              <a:defRPr sz="2200" b="0">
                <a:solidFill>
                  <a:schemeClr val="tx1"/>
                </a:solidFill>
                <a:latin typeface="+mn-lt"/>
              </a:defRPr>
            </a:lvl1pPr>
          </a:lstStyle>
          <a:p>
            <a:pPr lvl="0"/>
            <a:r>
              <a:rPr lang="en-US" dirty="0"/>
              <a:t>Click to edit text</a:t>
            </a:r>
          </a:p>
        </p:txBody>
      </p:sp>
      <p:sp>
        <p:nvSpPr>
          <p:cNvPr id="13" name="Picture Placeholder 5">
            <a:extLst>
              <a:ext uri="{FF2B5EF4-FFF2-40B4-BE49-F238E27FC236}">
                <a16:creationId xmlns:a16="http://schemas.microsoft.com/office/drawing/2014/main" id="{373D0B22-516D-4DAF-838B-B556B9CBE327}"/>
              </a:ext>
            </a:extLst>
          </p:cNvPr>
          <p:cNvSpPr>
            <a:spLocks noGrp="1"/>
          </p:cNvSpPr>
          <p:nvPr>
            <p:ph type="pic" sz="quarter" idx="26" hasCustomPrompt="1"/>
          </p:nvPr>
        </p:nvSpPr>
        <p:spPr>
          <a:xfrm>
            <a:off x="4561951" y="709244"/>
            <a:ext cx="2290023" cy="958691"/>
          </a:xfrm>
          <a:noFill/>
        </p:spPr>
        <p:txBody>
          <a:bodyPr>
            <a:normAutofit/>
          </a:bodyPr>
          <a:lstStyle>
            <a:lvl1pPr algn="ctr">
              <a:defRPr sz="1200" b="0">
                <a:solidFill>
                  <a:schemeClr val="tx1"/>
                </a:solidFill>
              </a:defRPr>
            </a:lvl1pPr>
          </a:lstStyle>
          <a:p>
            <a:br>
              <a:rPr lang="lv-LV" dirty="0"/>
            </a:br>
            <a:r>
              <a:rPr lang="lv-LV" dirty="0"/>
              <a:t>Click on icon to add image </a:t>
            </a:r>
            <a:endParaRPr lang="en-US" dirty="0"/>
          </a:p>
        </p:txBody>
      </p:sp>
      <p:sp>
        <p:nvSpPr>
          <p:cNvPr id="14" name="Text Placeholder 2">
            <a:extLst>
              <a:ext uri="{FF2B5EF4-FFF2-40B4-BE49-F238E27FC236}">
                <a16:creationId xmlns:a16="http://schemas.microsoft.com/office/drawing/2014/main" id="{CB93E9F8-EEB3-4BD1-A8BC-1FC4619F3EE3}"/>
              </a:ext>
            </a:extLst>
          </p:cNvPr>
          <p:cNvSpPr>
            <a:spLocks noGrp="1"/>
          </p:cNvSpPr>
          <p:nvPr>
            <p:ph type="body" sz="quarter" idx="27" hasCustomPrompt="1"/>
          </p:nvPr>
        </p:nvSpPr>
        <p:spPr>
          <a:xfrm>
            <a:off x="728320" y="4701283"/>
            <a:ext cx="3186000" cy="1096435"/>
          </a:xfrm>
        </p:spPr>
        <p:txBody>
          <a:bodyPr>
            <a:noAutofit/>
          </a:bodyPr>
          <a:lstStyle>
            <a:lvl1pPr>
              <a:defRPr sz="2200" b="0">
                <a:solidFill>
                  <a:schemeClr val="tx1"/>
                </a:solidFill>
                <a:latin typeface="+mn-lt"/>
              </a:defRPr>
            </a:lvl1pPr>
          </a:lstStyle>
          <a:p>
            <a:pPr lvl="0"/>
            <a:r>
              <a:rPr lang="en-US" dirty="0"/>
              <a:t>Click to edit text</a:t>
            </a:r>
          </a:p>
        </p:txBody>
      </p:sp>
      <p:sp>
        <p:nvSpPr>
          <p:cNvPr id="15" name="Picture Placeholder 5">
            <a:extLst>
              <a:ext uri="{FF2B5EF4-FFF2-40B4-BE49-F238E27FC236}">
                <a16:creationId xmlns:a16="http://schemas.microsoft.com/office/drawing/2014/main" id="{62BA0B86-1E00-40BA-AD22-718BAB0F90CD}"/>
              </a:ext>
            </a:extLst>
          </p:cNvPr>
          <p:cNvSpPr>
            <a:spLocks noGrp="1"/>
          </p:cNvSpPr>
          <p:nvPr>
            <p:ph type="pic" sz="quarter" idx="28" hasCustomPrompt="1"/>
          </p:nvPr>
        </p:nvSpPr>
        <p:spPr>
          <a:xfrm>
            <a:off x="811683" y="3566922"/>
            <a:ext cx="2305655" cy="965031"/>
          </a:xfrm>
          <a:noFill/>
        </p:spPr>
        <p:txBody>
          <a:bodyPr>
            <a:normAutofit/>
          </a:bodyPr>
          <a:lstStyle>
            <a:lvl1pPr algn="ctr">
              <a:defRPr sz="1200" b="0">
                <a:solidFill>
                  <a:schemeClr val="tx1"/>
                </a:solidFill>
              </a:defRPr>
            </a:lvl1pPr>
          </a:lstStyle>
          <a:p>
            <a:br>
              <a:rPr lang="lv-LV" dirty="0"/>
            </a:br>
            <a:r>
              <a:rPr lang="lv-LV" dirty="0"/>
              <a:t>Click on icon to add image </a:t>
            </a:r>
            <a:endParaRPr lang="en-US" dirty="0"/>
          </a:p>
        </p:txBody>
      </p:sp>
      <p:sp>
        <p:nvSpPr>
          <p:cNvPr id="16" name="Text Placeholder 2">
            <a:extLst>
              <a:ext uri="{FF2B5EF4-FFF2-40B4-BE49-F238E27FC236}">
                <a16:creationId xmlns:a16="http://schemas.microsoft.com/office/drawing/2014/main" id="{0767FCA2-29A5-45BD-A7A0-B2921D323F20}"/>
              </a:ext>
            </a:extLst>
          </p:cNvPr>
          <p:cNvSpPr>
            <a:spLocks noGrp="1"/>
          </p:cNvSpPr>
          <p:nvPr>
            <p:ph type="body" sz="quarter" idx="29" hasCustomPrompt="1"/>
          </p:nvPr>
        </p:nvSpPr>
        <p:spPr>
          <a:xfrm>
            <a:off x="8243814" y="4701283"/>
            <a:ext cx="3186000" cy="1096435"/>
          </a:xfrm>
        </p:spPr>
        <p:txBody>
          <a:bodyPr>
            <a:noAutofit/>
          </a:bodyPr>
          <a:lstStyle>
            <a:lvl1pPr>
              <a:defRPr sz="2200" b="0">
                <a:solidFill>
                  <a:schemeClr val="tx1"/>
                </a:solidFill>
                <a:latin typeface="+mn-lt"/>
              </a:defRPr>
            </a:lvl1pPr>
          </a:lstStyle>
          <a:p>
            <a:pPr lvl="0"/>
            <a:r>
              <a:rPr lang="en-US" dirty="0"/>
              <a:t>Click to edit text</a:t>
            </a:r>
          </a:p>
        </p:txBody>
      </p:sp>
      <p:sp>
        <p:nvSpPr>
          <p:cNvPr id="17" name="Picture Placeholder 5">
            <a:extLst>
              <a:ext uri="{FF2B5EF4-FFF2-40B4-BE49-F238E27FC236}">
                <a16:creationId xmlns:a16="http://schemas.microsoft.com/office/drawing/2014/main" id="{D17491FB-4132-4CF0-BE3A-9B37C6E5DBBB}"/>
              </a:ext>
            </a:extLst>
          </p:cNvPr>
          <p:cNvSpPr>
            <a:spLocks noGrp="1"/>
          </p:cNvSpPr>
          <p:nvPr>
            <p:ph type="pic" sz="quarter" idx="30" hasCustomPrompt="1"/>
          </p:nvPr>
        </p:nvSpPr>
        <p:spPr>
          <a:xfrm>
            <a:off x="8311546" y="3566921"/>
            <a:ext cx="2305655" cy="965031"/>
          </a:xfrm>
          <a:noFill/>
        </p:spPr>
        <p:txBody>
          <a:bodyPr>
            <a:normAutofit/>
          </a:bodyPr>
          <a:lstStyle>
            <a:lvl1pPr algn="ctr">
              <a:defRPr sz="1200" b="0">
                <a:solidFill>
                  <a:schemeClr val="tx1"/>
                </a:solidFill>
              </a:defRPr>
            </a:lvl1pPr>
          </a:lstStyle>
          <a:p>
            <a:br>
              <a:rPr lang="lv-LV" dirty="0"/>
            </a:br>
            <a:r>
              <a:rPr lang="lv-LV" dirty="0"/>
              <a:t>Click on icon to add image </a:t>
            </a:r>
            <a:endParaRPr lang="en-US" dirty="0"/>
          </a:p>
        </p:txBody>
      </p:sp>
      <p:sp>
        <p:nvSpPr>
          <p:cNvPr id="18" name="Text Placeholder 2">
            <a:extLst>
              <a:ext uri="{FF2B5EF4-FFF2-40B4-BE49-F238E27FC236}">
                <a16:creationId xmlns:a16="http://schemas.microsoft.com/office/drawing/2014/main" id="{AACB4385-F56B-4785-BE69-2FC549E70D18}"/>
              </a:ext>
            </a:extLst>
          </p:cNvPr>
          <p:cNvSpPr>
            <a:spLocks noGrp="1"/>
          </p:cNvSpPr>
          <p:nvPr>
            <p:ph type="body" sz="quarter" idx="31" hasCustomPrompt="1"/>
          </p:nvPr>
        </p:nvSpPr>
        <p:spPr>
          <a:xfrm>
            <a:off x="4494220" y="4701283"/>
            <a:ext cx="3185327" cy="1096435"/>
          </a:xfrm>
        </p:spPr>
        <p:txBody>
          <a:bodyPr>
            <a:noAutofit/>
          </a:bodyPr>
          <a:lstStyle>
            <a:lvl1pPr>
              <a:defRPr sz="2200" b="0">
                <a:solidFill>
                  <a:schemeClr val="tx1"/>
                </a:solidFill>
                <a:latin typeface="+mn-lt"/>
              </a:defRPr>
            </a:lvl1pPr>
          </a:lstStyle>
          <a:p>
            <a:pPr lvl="0"/>
            <a:r>
              <a:rPr lang="en-US" dirty="0"/>
              <a:t>Click to edit text</a:t>
            </a:r>
          </a:p>
        </p:txBody>
      </p:sp>
      <p:sp>
        <p:nvSpPr>
          <p:cNvPr id="19" name="Picture Placeholder 5">
            <a:extLst>
              <a:ext uri="{FF2B5EF4-FFF2-40B4-BE49-F238E27FC236}">
                <a16:creationId xmlns:a16="http://schemas.microsoft.com/office/drawing/2014/main" id="{373D0B22-516D-4DAF-838B-B556B9CBE327}"/>
              </a:ext>
            </a:extLst>
          </p:cNvPr>
          <p:cNvSpPr>
            <a:spLocks noGrp="1"/>
          </p:cNvSpPr>
          <p:nvPr>
            <p:ph type="pic" sz="quarter" idx="32" hasCustomPrompt="1"/>
          </p:nvPr>
        </p:nvSpPr>
        <p:spPr>
          <a:xfrm>
            <a:off x="4561951" y="3573262"/>
            <a:ext cx="2290023" cy="958691"/>
          </a:xfrm>
          <a:noFill/>
        </p:spPr>
        <p:txBody>
          <a:bodyPr>
            <a:normAutofit/>
          </a:bodyPr>
          <a:lstStyle>
            <a:lvl1pPr algn="ctr">
              <a:defRPr sz="1200" b="0">
                <a:solidFill>
                  <a:schemeClr val="tx1"/>
                </a:solidFill>
              </a:defRPr>
            </a:lvl1pPr>
          </a:lstStyle>
          <a:p>
            <a:br>
              <a:rPr lang="lv-LV" dirty="0"/>
            </a:br>
            <a:r>
              <a:rPr lang="lv-LV" dirty="0"/>
              <a:t>Click on icon to add image </a:t>
            </a:r>
            <a:endParaRPr lang="en-US" dirty="0"/>
          </a:p>
        </p:txBody>
      </p:sp>
    </p:spTree>
    <p:extLst>
      <p:ext uri="{BB962C8B-B14F-4D97-AF65-F5344CB8AC3E}">
        <p14:creationId xmlns:p14="http://schemas.microsoft.com/office/powerpoint/2010/main" val="6279349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lide with Icons">
    <p:bg>
      <p:bgPr>
        <a:solidFill>
          <a:schemeClr val="tx1"/>
        </a:solidFill>
        <a:effectLst/>
      </p:bgPr>
    </p:bg>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9E9C3004-B483-4FB6-83F1-FDDDD558BC4D}"/>
              </a:ext>
            </a:extLst>
          </p:cNvPr>
          <p:cNvSpPr>
            <a:spLocks noGrp="1"/>
          </p:cNvSpPr>
          <p:nvPr>
            <p:ph type="body" sz="quarter" idx="10" hasCustomPrompt="1"/>
          </p:nvPr>
        </p:nvSpPr>
        <p:spPr>
          <a:xfrm>
            <a:off x="1286823" y="4182377"/>
            <a:ext cx="2892008" cy="1291327"/>
          </a:xfrm>
        </p:spPr>
        <p:txBody>
          <a:bodyPr/>
          <a:lstStyle>
            <a:lvl1pPr algn="ctr">
              <a:defRPr b="0">
                <a:solidFill>
                  <a:schemeClr val="tx2"/>
                </a:solidFill>
              </a:defRPr>
            </a:lvl1pPr>
          </a:lstStyle>
          <a:p>
            <a:pPr lvl="0"/>
            <a:r>
              <a:rPr lang="lv-LV" dirty="0"/>
              <a:t>Click to edit text</a:t>
            </a:r>
            <a:endParaRPr lang="en-US" dirty="0"/>
          </a:p>
        </p:txBody>
      </p:sp>
      <p:sp>
        <p:nvSpPr>
          <p:cNvPr id="3" name="Text Placeholder 2">
            <a:extLst>
              <a:ext uri="{FF2B5EF4-FFF2-40B4-BE49-F238E27FC236}">
                <a16:creationId xmlns:a16="http://schemas.microsoft.com/office/drawing/2014/main" id="{1259F69A-CCEA-400D-954F-4703FBC5401B}"/>
              </a:ext>
            </a:extLst>
          </p:cNvPr>
          <p:cNvSpPr>
            <a:spLocks noGrp="1"/>
          </p:cNvSpPr>
          <p:nvPr>
            <p:ph type="body" sz="quarter" idx="11" hasCustomPrompt="1"/>
          </p:nvPr>
        </p:nvSpPr>
        <p:spPr>
          <a:xfrm>
            <a:off x="4649995" y="4182377"/>
            <a:ext cx="2892007" cy="1291327"/>
          </a:xfrm>
        </p:spPr>
        <p:txBody>
          <a:bodyPr/>
          <a:lstStyle>
            <a:lvl1pPr algn="ctr">
              <a:defRPr b="0">
                <a:solidFill>
                  <a:schemeClr val="tx2"/>
                </a:solidFill>
              </a:defRPr>
            </a:lvl1pPr>
          </a:lstStyle>
          <a:p>
            <a:pPr lvl="0"/>
            <a:r>
              <a:rPr lang="lv-LV" dirty="0"/>
              <a:t>Click to edit text</a:t>
            </a:r>
            <a:endParaRPr lang="en-US" dirty="0"/>
          </a:p>
        </p:txBody>
      </p:sp>
      <p:sp>
        <p:nvSpPr>
          <p:cNvPr id="4" name="Picture Placeholder 5">
            <a:extLst>
              <a:ext uri="{FF2B5EF4-FFF2-40B4-BE49-F238E27FC236}">
                <a16:creationId xmlns:a16="http://schemas.microsoft.com/office/drawing/2014/main" id="{C255A196-967C-472A-8B35-F9CE14C7184B}"/>
              </a:ext>
            </a:extLst>
          </p:cNvPr>
          <p:cNvSpPr>
            <a:spLocks noGrp="1"/>
          </p:cNvSpPr>
          <p:nvPr>
            <p:ph type="pic" sz="quarter" idx="13"/>
          </p:nvPr>
        </p:nvSpPr>
        <p:spPr>
          <a:xfrm>
            <a:off x="1426315" y="1288668"/>
            <a:ext cx="2613025" cy="2613025"/>
          </a:xfrm>
          <a:noFill/>
        </p:spPr>
        <p:txBody>
          <a:bodyPr>
            <a:normAutofit/>
          </a:bodyPr>
          <a:lstStyle>
            <a:lvl1pPr algn="ctr">
              <a:defRPr sz="1400" b="0">
                <a:solidFill>
                  <a:schemeClr val="tx2"/>
                </a:solidFill>
              </a:defRPr>
            </a:lvl1pPr>
          </a:lstStyle>
          <a:p>
            <a:r>
              <a:rPr lang="en-US"/>
              <a:t>Drag picture to placeholder or click icon to add</a:t>
            </a:r>
            <a:endParaRPr lang="en-US" dirty="0"/>
          </a:p>
        </p:txBody>
      </p:sp>
      <p:sp>
        <p:nvSpPr>
          <p:cNvPr id="5" name="Picture Placeholder 5">
            <a:extLst>
              <a:ext uri="{FF2B5EF4-FFF2-40B4-BE49-F238E27FC236}">
                <a16:creationId xmlns:a16="http://schemas.microsoft.com/office/drawing/2014/main" id="{485AF8C7-1A62-494F-98DB-525C5CAA5F07}"/>
              </a:ext>
            </a:extLst>
          </p:cNvPr>
          <p:cNvSpPr>
            <a:spLocks noGrp="1"/>
          </p:cNvSpPr>
          <p:nvPr>
            <p:ph type="pic" sz="quarter" idx="14"/>
          </p:nvPr>
        </p:nvSpPr>
        <p:spPr>
          <a:xfrm>
            <a:off x="4789487" y="1288667"/>
            <a:ext cx="2613025" cy="2613025"/>
          </a:xfrm>
          <a:noFill/>
        </p:spPr>
        <p:txBody>
          <a:bodyPr>
            <a:normAutofit/>
          </a:bodyPr>
          <a:lstStyle>
            <a:lvl1pPr algn="ctr">
              <a:defRPr sz="1400" b="0">
                <a:solidFill>
                  <a:schemeClr val="tx2"/>
                </a:solidFill>
              </a:defRPr>
            </a:lvl1pPr>
          </a:lstStyle>
          <a:p>
            <a:r>
              <a:rPr lang="en-US"/>
              <a:t>Drag picture to placeholder or click icon to add</a:t>
            </a:r>
            <a:endParaRPr lang="en-US" dirty="0"/>
          </a:p>
        </p:txBody>
      </p:sp>
      <p:sp>
        <p:nvSpPr>
          <p:cNvPr id="6" name="Picture Placeholder 5">
            <a:extLst>
              <a:ext uri="{FF2B5EF4-FFF2-40B4-BE49-F238E27FC236}">
                <a16:creationId xmlns:a16="http://schemas.microsoft.com/office/drawing/2014/main" id="{94531B94-BE90-439D-89B1-52943730948F}"/>
              </a:ext>
            </a:extLst>
          </p:cNvPr>
          <p:cNvSpPr>
            <a:spLocks noGrp="1"/>
          </p:cNvSpPr>
          <p:nvPr>
            <p:ph type="pic" sz="quarter" idx="15"/>
          </p:nvPr>
        </p:nvSpPr>
        <p:spPr>
          <a:xfrm>
            <a:off x="8152660" y="1288666"/>
            <a:ext cx="2613025" cy="2613025"/>
          </a:xfrm>
          <a:noFill/>
        </p:spPr>
        <p:txBody>
          <a:bodyPr>
            <a:normAutofit/>
          </a:bodyPr>
          <a:lstStyle>
            <a:lvl1pPr algn="ctr">
              <a:defRPr sz="1400" b="0">
                <a:solidFill>
                  <a:schemeClr val="tx2"/>
                </a:solidFill>
              </a:defRPr>
            </a:lvl1pPr>
          </a:lstStyle>
          <a:p>
            <a:r>
              <a:rPr lang="en-US"/>
              <a:t>Drag picture to placeholder or click icon to add</a:t>
            </a:r>
            <a:endParaRPr lang="en-US" dirty="0"/>
          </a:p>
        </p:txBody>
      </p:sp>
      <p:sp>
        <p:nvSpPr>
          <p:cNvPr id="7" name="Text Placeholder 2">
            <a:extLst>
              <a:ext uri="{FF2B5EF4-FFF2-40B4-BE49-F238E27FC236}">
                <a16:creationId xmlns:a16="http://schemas.microsoft.com/office/drawing/2014/main" id="{DD31E93D-F12B-4D85-9FAF-C742C3B7F34F}"/>
              </a:ext>
            </a:extLst>
          </p:cNvPr>
          <p:cNvSpPr>
            <a:spLocks noGrp="1"/>
          </p:cNvSpPr>
          <p:nvPr>
            <p:ph type="body" sz="quarter" idx="16" hasCustomPrompt="1"/>
          </p:nvPr>
        </p:nvSpPr>
        <p:spPr>
          <a:xfrm>
            <a:off x="8013166" y="4182377"/>
            <a:ext cx="2892007" cy="1291327"/>
          </a:xfrm>
        </p:spPr>
        <p:txBody>
          <a:bodyPr/>
          <a:lstStyle>
            <a:lvl1pPr algn="ctr">
              <a:defRPr b="0">
                <a:solidFill>
                  <a:schemeClr val="tx2"/>
                </a:solidFill>
              </a:defRPr>
            </a:lvl1pPr>
          </a:lstStyle>
          <a:p>
            <a:pPr lvl="0"/>
            <a:r>
              <a:rPr lang="lv-LV" dirty="0"/>
              <a:t>Click to edit text</a:t>
            </a:r>
            <a:endParaRPr lang="en-US" dirty="0"/>
          </a:p>
        </p:txBody>
      </p:sp>
    </p:spTree>
    <p:extLst>
      <p:ext uri="{BB962C8B-B14F-4D97-AF65-F5344CB8AC3E}">
        <p14:creationId xmlns:p14="http://schemas.microsoft.com/office/powerpoint/2010/main" val="87447582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lide with Table 1">
    <p:bg>
      <p:bgPr>
        <a:solidFill>
          <a:schemeClr val="bg2"/>
        </a:solidFill>
        <a:effectLst/>
      </p:bgPr>
    </p:bg>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A6AE9D28-BD46-47E9-94A2-52F69992580B}"/>
              </a:ext>
            </a:extLst>
          </p:cNvPr>
          <p:cNvSpPr>
            <a:spLocks noGrp="1"/>
          </p:cNvSpPr>
          <p:nvPr>
            <p:ph type="body" sz="quarter" idx="11" hasCustomPrompt="1"/>
          </p:nvPr>
        </p:nvSpPr>
        <p:spPr>
          <a:xfrm>
            <a:off x="608225" y="1092058"/>
            <a:ext cx="5744634" cy="1380210"/>
          </a:xfrm>
        </p:spPr>
        <p:txBody>
          <a:bodyPr>
            <a:noAutofit/>
          </a:bodyPr>
          <a:lstStyle>
            <a:lvl1pPr>
              <a:defRPr sz="2200" b="0">
                <a:solidFill>
                  <a:schemeClr val="tx1"/>
                </a:solidFill>
              </a:defRPr>
            </a:lvl1pPr>
          </a:lstStyle>
          <a:p>
            <a:pPr lvl="0"/>
            <a:r>
              <a:rPr lang="lv-LV" dirty="0"/>
              <a:t>Click to edit text</a:t>
            </a:r>
            <a:endParaRPr lang="en-US" dirty="0"/>
          </a:p>
        </p:txBody>
      </p:sp>
      <p:sp>
        <p:nvSpPr>
          <p:cNvPr id="3" name="Title 2">
            <a:extLst>
              <a:ext uri="{FF2B5EF4-FFF2-40B4-BE49-F238E27FC236}">
                <a16:creationId xmlns:a16="http://schemas.microsoft.com/office/drawing/2014/main" id="{66442675-B2D4-4B68-9DC1-F85761F342AE}"/>
              </a:ext>
            </a:extLst>
          </p:cNvPr>
          <p:cNvSpPr>
            <a:spLocks noGrp="1"/>
          </p:cNvSpPr>
          <p:nvPr>
            <p:ph type="title"/>
          </p:nvPr>
        </p:nvSpPr>
        <p:spPr>
          <a:xfrm>
            <a:off x="608225" y="596899"/>
            <a:ext cx="5744634" cy="433388"/>
          </a:xfrm>
        </p:spPr>
        <p:txBody>
          <a:bodyPr>
            <a:noAutofit/>
          </a:bodyPr>
          <a:lstStyle>
            <a:lvl1pPr>
              <a:defRPr sz="2600">
                <a:solidFill>
                  <a:schemeClr val="tx1"/>
                </a:solidFill>
              </a:defRPr>
            </a:lvl1pPr>
          </a:lstStyle>
          <a:p>
            <a:r>
              <a:rPr lang="en-US" dirty="0"/>
              <a:t>Click to edit Master title style</a:t>
            </a:r>
          </a:p>
        </p:txBody>
      </p:sp>
      <p:sp>
        <p:nvSpPr>
          <p:cNvPr id="5" name="Table Placeholder 4">
            <a:extLst>
              <a:ext uri="{FF2B5EF4-FFF2-40B4-BE49-F238E27FC236}">
                <a16:creationId xmlns:a16="http://schemas.microsoft.com/office/drawing/2014/main" id="{35E8E227-0850-49DE-8E83-91EC4CFED008}"/>
              </a:ext>
            </a:extLst>
          </p:cNvPr>
          <p:cNvSpPr>
            <a:spLocks noGrp="1"/>
          </p:cNvSpPr>
          <p:nvPr>
            <p:ph type="tbl" sz="quarter" idx="12" hasCustomPrompt="1"/>
          </p:nvPr>
        </p:nvSpPr>
        <p:spPr>
          <a:xfrm>
            <a:off x="677863" y="2717271"/>
            <a:ext cx="10836274" cy="3425825"/>
          </a:xfrm>
        </p:spPr>
        <p:txBody>
          <a:bodyPr/>
          <a:lstStyle>
            <a:lvl1pPr>
              <a:defRPr b="0">
                <a:solidFill>
                  <a:schemeClr val="tx1"/>
                </a:solidFill>
              </a:defRPr>
            </a:lvl1pPr>
          </a:lstStyle>
          <a:p>
            <a:r>
              <a:rPr lang="en-US" dirty="0"/>
              <a:t> </a:t>
            </a:r>
          </a:p>
        </p:txBody>
      </p:sp>
    </p:spTree>
    <p:extLst>
      <p:ext uri="{BB962C8B-B14F-4D97-AF65-F5344CB8AC3E}">
        <p14:creationId xmlns:p14="http://schemas.microsoft.com/office/powerpoint/2010/main" val="362203089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lide with Table 2">
    <p:bg>
      <p:bgPr>
        <a:solidFill>
          <a:schemeClr val="bg2"/>
        </a:solidFill>
        <a:effectLst/>
      </p:bgPr>
    </p:bg>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40663674-4011-4BBB-A076-14C449035CD9}"/>
              </a:ext>
            </a:extLst>
          </p:cNvPr>
          <p:cNvSpPr>
            <a:spLocks noGrp="1"/>
          </p:cNvSpPr>
          <p:nvPr>
            <p:ph type="body" sz="quarter" idx="11" hasCustomPrompt="1"/>
          </p:nvPr>
        </p:nvSpPr>
        <p:spPr>
          <a:xfrm>
            <a:off x="608225" y="2759991"/>
            <a:ext cx="4469612" cy="3369876"/>
          </a:xfrm>
        </p:spPr>
        <p:txBody>
          <a:bodyPr>
            <a:noAutofit/>
          </a:bodyPr>
          <a:lstStyle>
            <a:lvl1pPr>
              <a:defRPr sz="2200" b="0">
                <a:solidFill>
                  <a:schemeClr val="tx1"/>
                </a:solidFill>
              </a:defRPr>
            </a:lvl1pPr>
          </a:lstStyle>
          <a:p>
            <a:pPr lvl="0"/>
            <a:r>
              <a:rPr lang="lv-LV" dirty="0"/>
              <a:t>Click to edit text</a:t>
            </a:r>
            <a:endParaRPr lang="en-US" dirty="0"/>
          </a:p>
        </p:txBody>
      </p:sp>
      <p:sp>
        <p:nvSpPr>
          <p:cNvPr id="3" name="Title 2">
            <a:extLst>
              <a:ext uri="{FF2B5EF4-FFF2-40B4-BE49-F238E27FC236}">
                <a16:creationId xmlns:a16="http://schemas.microsoft.com/office/drawing/2014/main" id="{9C65A1BF-B975-408E-987A-71FFC4C5D3F9}"/>
              </a:ext>
            </a:extLst>
          </p:cNvPr>
          <p:cNvSpPr>
            <a:spLocks noGrp="1"/>
          </p:cNvSpPr>
          <p:nvPr>
            <p:ph type="title"/>
          </p:nvPr>
        </p:nvSpPr>
        <p:spPr>
          <a:xfrm>
            <a:off x="608224" y="2180166"/>
            <a:ext cx="4469613" cy="433388"/>
          </a:xfrm>
        </p:spPr>
        <p:txBody>
          <a:bodyPr>
            <a:noAutofit/>
          </a:bodyPr>
          <a:lstStyle>
            <a:lvl1pPr>
              <a:defRPr sz="2600">
                <a:solidFill>
                  <a:schemeClr val="tx1"/>
                </a:solidFill>
              </a:defRPr>
            </a:lvl1pPr>
          </a:lstStyle>
          <a:p>
            <a:r>
              <a:rPr lang="en-US" dirty="0"/>
              <a:t>Click to edit Master title style</a:t>
            </a:r>
          </a:p>
        </p:txBody>
      </p:sp>
      <p:sp>
        <p:nvSpPr>
          <p:cNvPr id="4" name="Table Placeholder 4">
            <a:extLst>
              <a:ext uri="{FF2B5EF4-FFF2-40B4-BE49-F238E27FC236}">
                <a16:creationId xmlns:a16="http://schemas.microsoft.com/office/drawing/2014/main" id="{7130A329-7EC5-4221-A677-80C732AAFABF}"/>
              </a:ext>
            </a:extLst>
          </p:cNvPr>
          <p:cNvSpPr>
            <a:spLocks noGrp="1"/>
          </p:cNvSpPr>
          <p:nvPr>
            <p:ph type="tbl" sz="quarter" idx="12" hasCustomPrompt="1"/>
          </p:nvPr>
        </p:nvSpPr>
        <p:spPr>
          <a:xfrm>
            <a:off x="6197599" y="685801"/>
            <a:ext cx="5232401" cy="5444066"/>
          </a:xfrm>
        </p:spPr>
        <p:txBody>
          <a:bodyPr/>
          <a:lstStyle/>
          <a:p>
            <a:r>
              <a:rPr lang="en-US" dirty="0"/>
              <a:t> </a:t>
            </a:r>
          </a:p>
        </p:txBody>
      </p:sp>
    </p:spTree>
    <p:extLst>
      <p:ext uri="{BB962C8B-B14F-4D97-AF65-F5344CB8AC3E}">
        <p14:creationId xmlns:p14="http://schemas.microsoft.com/office/powerpoint/2010/main" val="185667970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lide with Chart and Text 1">
    <p:bg>
      <p:bgPr>
        <a:solidFill>
          <a:schemeClr val="bg2"/>
        </a:solidFill>
        <a:effectLst/>
      </p:bgPr>
    </p:bg>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8A4A49E5-0746-4557-A182-31BD37BDBD99}"/>
              </a:ext>
            </a:extLst>
          </p:cNvPr>
          <p:cNvSpPr>
            <a:spLocks noGrp="1"/>
          </p:cNvSpPr>
          <p:nvPr>
            <p:ph type="body" sz="quarter" idx="11" hasCustomPrompt="1"/>
          </p:nvPr>
        </p:nvSpPr>
        <p:spPr>
          <a:xfrm>
            <a:off x="608225" y="2759991"/>
            <a:ext cx="4527978" cy="3369876"/>
          </a:xfrm>
        </p:spPr>
        <p:txBody>
          <a:bodyPr>
            <a:noAutofit/>
          </a:bodyPr>
          <a:lstStyle>
            <a:lvl1pPr>
              <a:defRPr sz="2200" b="0">
                <a:solidFill>
                  <a:schemeClr val="tx1"/>
                </a:solidFill>
              </a:defRPr>
            </a:lvl1pPr>
          </a:lstStyle>
          <a:p>
            <a:pPr lvl="0"/>
            <a:r>
              <a:rPr lang="lv-LV" dirty="0"/>
              <a:t>Click to edit text</a:t>
            </a:r>
            <a:endParaRPr lang="en-US" dirty="0"/>
          </a:p>
        </p:txBody>
      </p:sp>
      <p:sp>
        <p:nvSpPr>
          <p:cNvPr id="3" name="Title 2">
            <a:extLst>
              <a:ext uri="{FF2B5EF4-FFF2-40B4-BE49-F238E27FC236}">
                <a16:creationId xmlns:a16="http://schemas.microsoft.com/office/drawing/2014/main" id="{4CE1B469-E4AE-4824-95F4-8C504A95217C}"/>
              </a:ext>
            </a:extLst>
          </p:cNvPr>
          <p:cNvSpPr>
            <a:spLocks noGrp="1"/>
          </p:cNvSpPr>
          <p:nvPr>
            <p:ph type="title"/>
          </p:nvPr>
        </p:nvSpPr>
        <p:spPr>
          <a:xfrm>
            <a:off x="608224" y="2180166"/>
            <a:ext cx="4527979" cy="433388"/>
          </a:xfrm>
        </p:spPr>
        <p:txBody>
          <a:bodyPr>
            <a:noAutofit/>
          </a:bodyPr>
          <a:lstStyle>
            <a:lvl1pPr>
              <a:defRPr sz="2600">
                <a:solidFill>
                  <a:schemeClr val="tx1"/>
                </a:solidFill>
              </a:defRPr>
            </a:lvl1pPr>
          </a:lstStyle>
          <a:p>
            <a:r>
              <a:rPr lang="en-US" dirty="0"/>
              <a:t>Click to edit Master title style</a:t>
            </a:r>
          </a:p>
        </p:txBody>
      </p:sp>
      <p:sp>
        <p:nvSpPr>
          <p:cNvPr id="5" name="Chart Placeholder 4">
            <a:extLst>
              <a:ext uri="{FF2B5EF4-FFF2-40B4-BE49-F238E27FC236}">
                <a16:creationId xmlns:a16="http://schemas.microsoft.com/office/drawing/2014/main" id="{78231200-ECD6-49B6-854B-6B6C194D9750}"/>
              </a:ext>
            </a:extLst>
          </p:cNvPr>
          <p:cNvSpPr>
            <a:spLocks noGrp="1"/>
          </p:cNvSpPr>
          <p:nvPr>
            <p:ph type="chart" sz="quarter" idx="12" hasCustomPrompt="1"/>
          </p:nvPr>
        </p:nvSpPr>
        <p:spPr>
          <a:xfrm>
            <a:off x="5791200" y="685801"/>
            <a:ext cx="5792575" cy="5444067"/>
          </a:xfrm>
        </p:spPr>
        <p:txBody>
          <a:bodyPr/>
          <a:lstStyle>
            <a:lvl1pPr>
              <a:defRPr b="0"/>
            </a:lvl1pPr>
          </a:lstStyle>
          <a:p>
            <a:r>
              <a:rPr lang="en-US" dirty="0"/>
              <a:t> </a:t>
            </a:r>
          </a:p>
        </p:txBody>
      </p:sp>
    </p:spTree>
    <p:extLst>
      <p:ext uri="{BB962C8B-B14F-4D97-AF65-F5344CB8AC3E}">
        <p14:creationId xmlns:p14="http://schemas.microsoft.com/office/powerpoint/2010/main" val="344195144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lide with Chart and Text 2">
    <p:bg>
      <p:bgPr>
        <a:solidFill>
          <a:schemeClr val="bg2"/>
        </a:solidFill>
        <a:effectLst/>
      </p:bgPr>
    </p:bg>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D2BF91D8-DBB2-4740-906A-FB6CABAFFE37}"/>
              </a:ext>
            </a:extLst>
          </p:cNvPr>
          <p:cNvSpPr>
            <a:spLocks noGrp="1"/>
          </p:cNvSpPr>
          <p:nvPr>
            <p:ph type="body" sz="quarter" idx="11" hasCustomPrompt="1"/>
          </p:nvPr>
        </p:nvSpPr>
        <p:spPr>
          <a:xfrm>
            <a:off x="6095999" y="601132"/>
            <a:ext cx="5335587" cy="948269"/>
          </a:xfrm>
        </p:spPr>
        <p:txBody>
          <a:bodyPr>
            <a:noAutofit/>
          </a:bodyPr>
          <a:lstStyle>
            <a:lvl1pPr>
              <a:defRPr sz="2200" b="0">
                <a:solidFill>
                  <a:schemeClr val="tx1"/>
                </a:solidFill>
              </a:defRPr>
            </a:lvl1pPr>
          </a:lstStyle>
          <a:p>
            <a:pPr lvl="0"/>
            <a:r>
              <a:rPr lang="lv-LV" dirty="0"/>
              <a:t>Click to edit text</a:t>
            </a:r>
            <a:endParaRPr lang="en-US" dirty="0"/>
          </a:p>
        </p:txBody>
      </p:sp>
      <p:sp>
        <p:nvSpPr>
          <p:cNvPr id="3" name="Title 2">
            <a:extLst>
              <a:ext uri="{FF2B5EF4-FFF2-40B4-BE49-F238E27FC236}">
                <a16:creationId xmlns:a16="http://schemas.microsoft.com/office/drawing/2014/main" id="{8B585851-2379-4E48-9E61-E941D3ED45B4}"/>
              </a:ext>
            </a:extLst>
          </p:cNvPr>
          <p:cNvSpPr>
            <a:spLocks noGrp="1"/>
          </p:cNvSpPr>
          <p:nvPr>
            <p:ph type="title" hasCustomPrompt="1"/>
          </p:nvPr>
        </p:nvSpPr>
        <p:spPr>
          <a:xfrm>
            <a:off x="608223" y="601132"/>
            <a:ext cx="5335587" cy="433388"/>
          </a:xfrm>
        </p:spPr>
        <p:txBody>
          <a:bodyPr>
            <a:noAutofit/>
          </a:bodyPr>
          <a:lstStyle>
            <a:lvl1pPr>
              <a:defRPr sz="2600">
                <a:solidFill>
                  <a:schemeClr val="tx1"/>
                </a:solidFill>
              </a:defRPr>
            </a:lvl1pPr>
          </a:lstStyle>
          <a:p>
            <a:r>
              <a:rPr lang="en-US" dirty="0"/>
              <a:t>Click to edit title</a:t>
            </a:r>
          </a:p>
        </p:txBody>
      </p:sp>
      <p:sp>
        <p:nvSpPr>
          <p:cNvPr id="5" name="Chart Placeholder 4">
            <a:extLst>
              <a:ext uri="{FF2B5EF4-FFF2-40B4-BE49-F238E27FC236}">
                <a16:creationId xmlns:a16="http://schemas.microsoft.com/office/drawing/2014/main" id="{BE5A7FE5-5A23-44E5-9B65-B265C26202FA}"/>
              </a:ext>
            </a:extLst>
          </p:cNvPr>
          <p:cNvSpPr>
            <a:spLocks noGrp="1"/>
          </p:cNvSpPr>
          <p:nvPr>
            <p:ph type="chart" sz="quarter" idx="14" hasCustomPrompt="1"/>
          </p:nvPr>
        </p:nvSpPr>
        <p:spPr>
          <a:xfrm>
            <a:off x="608013" y="1905000"/>
            <a:ext cx="3479800" cy="3479800"/>
          </a:xfrm>
        </p:spPr>
        <p:txBody>
          <a:bodyPr/>
          <a:lstStyle/>
          <a:p>
            <a:r>
              <a:rPr lang="lv-LV" dirty="0"/>
              <a:t> </a:t>
            </a:r>
            <a:endParaRPr lang="en-US" dirty="0"/>
          </a:p>
        </p:txBody>
      </p:sp>
      <p:sp>
        <p:nvSpPr>
          <p:cNvPr id="7" name="Chart Placeholder 4">
            <a:extLst>
              <a:ext uri="{FF2B5EF4-FFF2-40B4-BE49-F238E27FC236}">
                <a16:creationId xmlns:a16="http://schemas.microsoft.com/office/drawing/2014/main" id="{DFEADBB1-1E38-43BF-ADAC-AD7C36060457}"/>
              </a:ext>
            </a:extLst>
          </p:cNvPr>
          <p:cNvSpPr>
            <a:spLocks noGrp="1"/>
          </p:cNvSpPr>
          <p:nvPr>
            <p:ph type="chart" sz="quarter" idx="15" hasCustomPrompt="1"/>
          </p:nvPr>
        </p:nvSpPr>
        <p:spPr>
          <a:xfrm>
            <a:off x="7951787" y="1905000"/>
            <a:ext cx="3479800" cy="3479800"/>
          </a:xfrm>
        </p:spPr>
        <p:txBody>
          <a:bodyPr/>
          <a:lstStyle/>
          <a:p>
            <a:r>
              <a:rPr lang="lv-LV" dirty="0"/>
              <a:t> </a:t>
            </a:r>
            <a:endParaRPr lang="en-US" dirty="0"/>
          </a:p>
        </p:txBody>
      </p:sp>
      <p:sp>
        <p:nvSpPr>
          <p:cNvPr id="9" name="Chart Placeholder 4">
            <a:extLst>
              <a:ext uri="{FF2B5EF4-FFF2-40B4-BE49-F238E27FC236}">
                <a16:creationId xmlns:a16="http://schemas.microsoft.com/office/drawing/2014/main" id="{AA8883F3-94E9-40FC-B648-9AB778692058}"/>
              </a:ext>
            </a:extLst>
          </p:cNvPr>
          <p:cNvSpPr>
            <a:spLocks noGrp="1"/>
          </p:cNvSpPr>
          <p:nvPr>
            <p:ph type="chart" sz="quarter" idx="16" hasCustomPrompt="1"/>
          </p:nvPr>
        </p:nvSpPr>
        <p:spPr>
          <a:xfrm>
            <a:off x="4279900" y="1905000"/>
            <a:ext cx="3479800" cy="3479800"/>
          </a:xfrm>
        </p:spPr>
        <p:txBody>
          <a:bodyPr/>
          <a:lstStyle/>
          <a:p>
            <a:r>
              <a:rPr lang="lv-LV" dirty="0"/>
              <a:t> </a:t>
            </a:r>
            <a:endParaRPr lang="en-US" dirty="0"/>
          </a:p>
        </p:txBody>
      </p:sp>
    </p:spTree>
    <p:extLst>
      <p:ext uri="{BB962C8B-B14F-4D97-AF65-F5344CB8AC3E}">
        <p14:creationId xmlns:p14="http://schemas.microsoft.com/office/powerpoint/2010/main" val="169168185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lide with Chart">
    <p:bg>
      <p:bgPr>
        <a:solidFill>
          <a:schemeClr val="bg2"/>
        </a:solidFill>
        <a:effectLst/>
      </p:bgPr>
    </p:bg>
    <p:spTree>
      <p:nvGrpSpPr>
        <p:cNvPr id="1" name=""/>
        <p:cNvGrpSpPr/>
        <p:nvPr/>
      </p:nvGrpSpPr>
      <p:grpSpPr>
        <a:xfrm>
          <a:off x="0" y="0"/>
          <a:ext cx="0" cy="0"/>
          <a:chOff x="0" y="0"/>
          <a:chExt cx="0" cy="0"/>
        </a:xfrm>
      </p:grpSpPr>
      <p:sp>
        <p:nvSpPr>
          <p:cNvPr id="8" name="Content Placeholder 6">
            <a:extLst>
              <a:ext uri="{FF2B5EF4-FFF2-40B4-BE49-F238E27FC236}">
                <a16:creationId xmlns:a16="http://schemas.microsoft.com/office/drawing/2014/main" id="{B087246F-E5AD-4770-9665-BF4BB0859A08}"/>
              </a:ext>
            </a:extLst>
          </p:cNvPr>
          <p:cNvSpPr>
            <a:spLocks noGrp="1"/>
          </p:cNvSpPr>
          <p:nvPr>
            <p:ph sz="quarter" idx="13" hasCustomPrompt="1"/>
          </p:nvPr>
        </p:nvSpPr>
        <p:spPr>
          <a:xfrm>
            <a:off x="608013" y="1905000"/>
            <a:ext cx="10975548" cy="4351338"/>
          </a:xfrm>
        </p:spPr>
        <p:txBody>
          <a:bodyPr>
            <a:normAutofit/>
          </a:bodyPr>
          <a:lstStyle>
            <a:lvl1pPr>
              <a:defRPr sz="1400" b="0">
                <a:solidFill>
                  <a:schemeClr val="bg1"/>
                </a:solidFill>
              </a:defRPr>
            </a:lvl1pPr>
            <a:lvl2pPr>
              <a:defRPr sz="1400" b="0">
                <a:solidFill>
                  <a:schemeClr val="bg1"/>
                </a:solidFill>
              </a:defRPr>
            </a:lvl2pPr>
            <a:lvl3pPr>
              <a:defRPr sz="1400" b="0">
                <a:solidFill>
                  <a:schemeClr val="bg1"/>
                </a:solidFill>
              </a:defRPr>
            </a:lvl3pPr>
            <a:lvl4pPr>
              <a:defRPr sz="1400" b="0">
                <a:solidFill>
                  <a:schemeClr val="bg1"/>
                </a:solidFill>
              </a:defRPr>
            </a:lvl4pPr>
            <a:lvl5pPr>
              <a:defRPr sz="1400" b="0">
                <a:solidFill>
                  <a:schemeClr val="bg1"/>
                </a:solidFill>
              </a:defRPr>
            </a:lvl5pPr>
          </a:lstStyle>
          <a:p>
            <a:pPr lvl="0"/>
            <a:r>
              <a:rPr lang="en-US" dirty="0"/>
              <a:t> </a:t>
            </a:r>
          </a:p>
        </p:txBody>
      </p:sp>
      <p:sp>
        <p:nvSpPr>
          <p:cNvPr id="7" name="Text Placeholder 2">
            <a:extLst>
              <a:ext uri="{FF2B5EF4-FFF2-40B4-BE49-F238E27FC236}">
                <a16:creationId xmlns:a16="http://schemas.microsoft.com/office/drawing/2014/main" id="{6057144C-2E45-4424-B960-E5CF8BEE9B73}"/>
              </a:ext>
            </a:extLst>
          </p:cNvPr>
          <p:cNvSpPr>
            <a:spLocks noGrp="1"/>
          </p:cNvSpPr>
          <p:nvPr>
            <p:ph type="body" sz="quarter" idx="11" hasCustomPrompt="1"/>
          </p:nvPr>
        </p:nvSpPr>
        <p:spPr>
          <a:xfrm>
            <a:off x="6095999" y="601132"/>
            <a:ext cx="5335587" cy="948269"/>
          </a:xfrm>
        </p:spPr>
        <p:txBody>
          <a:bodyPr>
            <a:noAutofit/>
          </a:bodyPr>
          <a:lstStyle>
            <a:lvl1pPr>
              <a:defRPr sz="2200" b="0">
                <a:solidFill>
                  <a:schemeClr val="tx1"/>
                </a:solidFill>
              </a:defRPr>
            </a:lvl1pPr>
          </a:lstStyle>
          <a:p>
            <a:pPr lvl="0"/>
            <a:r>
              <a:rPr lang="lv-LV" dirty="0"/>
              <a:t>Click to edit text</a:t>
            </a:r>
            <a:endParaRPr lang="en-US" dirty="0"/>
          </a:p>
        </p:txBody>
      </p:sp>
      <p:sp>
        <p:nvSpPr>
          <p:cNvPr id="9" name="Title 2">
            <a:extLst>
              <a:ext uri="{FF2B5EF4-FFF2-40B4-BE49-F238E27FC236}">
                <a16:creationId xmlns:a16="http://schemas.microsoft.com/office/drawing/2014/main" id="{10B84AC7-39F9-488E-B22E-0EE6CAB83E16}"/>
              </a:ext>
            </a:extLst>
          </p:cNvPr>
          <p:cNvSpPr>
            <a:spLocks noGrp="1"/>
          </p:cNvSpPr>
          <p:nvPr>
            <p:ph type="title" hasCustomPrompt="1"/>
          </p:nvPr>
        </p:nvSpPr>
        <p:spPr>
          <a:xfrm>
            <a:off x="608223" y="601132"/>
            <a:ext cx="5335587" cy="433388"/>
          </a:xfrm>
        </p:spPr>
        <p:txBody>
          <a:bodyPr>
            <a:noAutofit/>
          </a:bodyPr>
          <a:lstStyle>
            <a:lvl1pPr>
              <a:defRPr sz="2600">
                <a:solidFill>
                  <a:schemeClr val="tx1"/>
                </a:solidFill>
              </a:defRPr>
            </a:lvl1pPr>
          </a:lstStyle>
          <a:p>
            <a:r>
              <a:rPr lang="en-US" dirty="0"/>
              <a:t>Click to edit title</a:t>
            </a:r>
          </a:p>
        </p:txBody>
      </p:sp>
    </p:spTree>
    <p:extLst>
      <p:ext uri="{BB962C8B-B14F-4D97-AF65-F5344CB8AC3E}">
        <p14:creationId xmlns:p14="http://schemas.microsoft.com/office/powerpoint/2010/main" val="428714332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Additional 1">
    <p:bg>
      <p:bgRef idx="1001">
        <a:schemeClr val="bg1"/>
      </p:bgRef>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E94E990-48B0-4C10-99D3-FCF4B48422A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2087" y="733238"/>
            <a:ext cx="6806869" cy="4814461"/>
          </a:xfrm>
          <a:prstGeom prst="rect">
            <a:avLst/>
          </a:prstGeom>
        </p:spPr>
      </p:pic>
      <p:sp>
        <p:nvSpPr>
          <p:cNvPr id="12" name="Text Placeholder 1">
            <a:extLst>
              <a:ext uri="{FF2B5EF4-FFF2-40B4-BE49-F238E27FC236}">
                <a16:creationId xmlns:a16="http://schemas.microsoft.com/office/drawing/2014/main" id="{D5EEA902-21A5-4D83-B85F-C68CE211B683}"/>
              </a:ext>
            </a:extLst>
          </p:cNvPr>
          <p:cNvSpPr>
            <a:spLocks noGrp="1"/>
          </p:cNvSpPr>
          <p:nvPr>
            <p:ph type="body" sz="quarter" idx="11" hasCustomPrompt="1"/>
          </p:nvPr>
        </p:nvSpPr>
        <p:spPr>
          <a:xfrm>
            <a:off x="6984292" y="733238"/>
            <a:ext cx="3430368" cy="1214315"/>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a:solidFill>
                  <a:schemeClr val="accent3"/>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lv-LV" dirty="0"/>
              <a:t>Click to add heading</a:t>
            </a:r>
          </a:p>
          <a:p>
            <a:endParaRPr lang="en-GB" sz="2000" dirty="0">
              <a:solidFill>
                <a:srgbClr val="CCE4FF"/>
              </a:solidFill>
            </a:endParaRPr>
          </a:p>
        </p:txBody>
      </p:sp>
      <p:sp>
        <p:nvSpPr>
          <p:cNvPr id="13" name="Text Placeholder 2">
            <a:extLst>
              <a:ext uri="{FF2B5EF4-FFF2-40B4-BE49-F238E27FC236}">
                <a16:creationId xmlns:a16="http://schemas.microsoft.com/office/drawing/2014/main" id="{14D3AA61-FB69-41B1-AD6C-13B4A3084E47}"/>
              </a:ext>
            </a:extLst>
          </p:cNvPr>
          <p:cNvSpPr>
            <a:spLocks noGrp="1"/>
          </p:cNvSpPr>
          <p:nvPr>
            <p:ph type="body" sz="quarter" idx="13" hasCustomPrompt="1"/>
          </p:nvPr>
        </p:nvSpPr>
        <p:spPr>
          <a:xfrm>
            <a:off x="633156" y="5003511"/>
            <a:ext cx="3261949" cy="1566701"/>
          </a:xfrm>
          <a:prstGeom prst="rect">
            <a:avLst/>
          </a:prstGeom>
        </p:spPr>
        <p:txBody>
          <a:bodyPr/>
          <a:lstStyle>
            <a:lvl1pPr marL="0" marR="0" indent="0" algn="l" defTabSz="914400" rtl="0" eaLnBrk="1" fontAlgn="auto" latinLnBrk="0" hangingPunct="1">
              <a:lnSpc>
                <a:spcPts val="4400"/>
              </a:lnSpc>
              <a:spcBef>
                <a:spcPts val="1000"/>
              </a:spcBef>
              <a:spcAft>
                <a:spcPts val="0"/>
              </a:spcAft>
              <a:buClrTx/>
              <a:buSzTx/>
              <a:buFont typeface="Arial" panose="020B0604020202020204" pitchFamily="34" charset="0"/>
              <a:buNone/>
              <a:tabLst/>
              <a:defRPr sz="4800">
                <a:solidFill>
                  <a:srgbClr val="CCE4FF"/>
                </a:solidFill>
              </a:defRPr>
            </a:lvl1pPr>
          </a:lstStyle>
          <a:p>
            <a:pPr marL="0" marR="0" lvl="0" indent="0" algn="l" defTabSz="914400" rtl="0" eaLnBrk="1" fontAlgn="auto" latinLnBrk="0" hangingPunct="1">
              <a:lnSpc>
                <a:spcPts val="4400"/>
              </a:lnSpc>
              <a:spcBef>
                <a:spcPts val="1000"/>
              </a:spcBef>
              <a:spcAft>
                <a:spcPts val="0"/>
              </a:spcAft>
              <a:buClrTx/>
              <a:buSzTx/>
              <a:buFont typeface="Arial" panose="020B0604020202020204" pitchFamily="34" charset="0"/>
              <a:buNone/>
              <a:tabLst/>
              <a:defRPr/>
            </a:pPr>
            <a:r>
              <a:rPr lang="lv-LV" dirty="0"/>
              <a:t>Click to add heading</a:t>
            </a:r>
          </a:p>
          <a:p>
            <a:pPr>
              <a:lnSpc>
                <a:spcPts val="4400"/>
              </a:lnSpc>
            </a:pPr>
            <a:endParaRPr lang="en-GB" sz="4800" dirty="0">
              <a:solidFill>
                <a:srgbClr val="CCE4FF"/>
              </a:solidFill>
            </a:endParaRPr>
          </a:p>
        </p:txBody>
      </p:sp>
    </p:spTree>
    <p:extLst>
      <p:ext uri="{BB962C8B-B14F-4D97-AF65-F5344CB8AC3E}">
        <p14:creationId xmlns:p14="http://schemas.microsoft.com/office/powerpoint/2010/main" val="299853291"/>
      </p:ext>
    </p:extLst>
  </p:cSld>
  <p:clrMapOvr>
    <a:overrideClrMapping bg1="lt1" tx1="dk1" bg2="lt2" tx2="dk2" accent1="accent1" accent2="accent2" accent3="accent3" accent4="accent4" accent5="accent5" accent6="accent6" hlink="hlink" folHlink="folHlink"/>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Additional 2">
    <p:bg>
      <p:bgRef idx="1001">
        <a:schemeClr val="bg1"/>
      </p:bgRef>
    </p:bg>
    <p:spTree>
      <p:nvGrpSpPr>
        <p:cNvPr id="1" name=""/>
        <p:cNvGrpSpPr/>
        <p:nvPr/>
      </p:nvGrpSpPr>
      <p:grpSpPr>
        <a:xfrm>
          <a:off x="0" y="0"/>
          <a:ext cx="0" cy="0"/>
          <a:chOff x="0" y="0"/>
          <a:chExt cx="0" cy="0"/>
        </a:xfrm>
      </p:grpSpPr>
      <p:sp>
        <p:nvSpPr>
          <p:cNvPr id="5" name="Text Placeholder 1">
            <a:extLst>
              <a:ext uri="{FF2B5EF4-FFF2-40B4-BE49-F238E27FC236}">
                <a16:creationId xmlns:a16="http://schemas.microsoft.com/office/drawing/2014/main" id="{BD105920-BEB9-429D-9DEA-456D29DF87A0}"/>
              </a:ext>
            </a:extLst>
          </p:cNvPr>
          <p:cNvSpPr>
            <a:spLocks noGrp="1"/>
          </p:cNvSpPr>
          <p:nvPr>
            <p:ph type="body" sz="quarter" idx="11" hasCustomPrompt="1"/>
          </p:nvPr>
        </p:nvSpPr>
        <p:spPr>
          <a:xfrm>
            <a:off x="689510" y="627222"/>
            <a:ext cx="2000681" cy="843769"/>
          </a:xfrm>
          <a:prstGeom prst="rect">
            <a:avLst/>
          </a:prstGeom>
        </p:spPr>
        <p:txBody>
          <a:bodyPr/>
          <a:lstStyle>
            <a:lvl1pPr>
              <a:defRPr sz="2400">
                <a:solidFill>
                  <a:schemeClr val="accent3"/>
                </a:solidFill>
              </a:defRPr>
            </a:lvl1pPr>
          </a:lstStyle>
          <a:p>
            <a:r>
              <a:rPr lang="et-EE" sz="2400" dirty="0" err="1">
                <a:solidFill>
                  <a:srgbClr val="CCE4FF"/>
                </a:solidFill>
              </a:rPr>
              <a:t>Click</a:t>
            </a:r>
            <a:r>
              <a:rPr lang="et-EE" sz="2400" dirty="0">
                <a:solidFill>
                  <a:srgbClr val="CCE4FF"/>
                </a:solidFill>
              </a:rPr>
              <a:t> </a:t>
            </a:r>
            <a:r>
              <a:rPr lang="et-EE" sz="2400" dirty="0" err="1">
                <a:solidFill>
                  <a:srgbClr val="CCE4FF"/>
                </a:solidFill>
              </a:rPr>
              <a:t>to</a:t>
            </a:r>
            <a:r>
              <a:rPr lang="et-EE" sz="2400" dirty="0">
                <a:solidFill>
                  <a:srgbClr val="CCE4FF"/>
                </a:solidFill>
              </a:rPr>
              <a:t> …</a:t>
            </a:r>
            <a:endParaRPr lang="en-GB" sz="2400" dirty="0">
              <a:solidFill>
                <a:srgbClr val="CCE4FF"/>
              </a:solidFill>
            </a:endParaRPr>
          </a:p>
        </p:txBody>
      </p:sp>
      <p:pic>
        <p:nvPicPr>
          <p:cNvPr id="6" name="Picture 5">
            <a:extLst>
              <a:ext uri="{FF2B5EF4-FFF2-40B4-BE49-F238E27FC236}">
                <a16:creationId xmlns:a16="http://schemas.microsoft.com/office/drawing/2014/main" id="{3A1EA531-42F1-4CCA-A4F1-92673B3FDBD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84242" y="1144769"/>
            <a:ext cx="8461558" cy="4712692"/>
          </a:xfrm>
          <a:prstGeom prst="rect">
            <a:avLst/>
          </a:prstGeom>
        </p:spPr>
      </p:pic>
      <p:sp>
        <p:nvSpPr>
          <p:cNvPr id="10" name="Text Placeholder 1">
            <a:extLst>
              <a:ext uri="{FF2B5EF4-FFF2-40B4-BE49-F238E27FC236}">
                <a16:creationId xmlns:a16="http://schemas.microsoft.com/office/drawing/2014/main" id="{65DB165F-CEC0-438C-83F3-F935CAC73D6E}"/>
              </a:ext>
            </a:extLst>
          </p:cNvPr>
          <p:cNvSpPr>
            <a:spLocks noGrp="1"/>
          </p:cNvSpPr>
          <p:nvPr>
            <p:ph type="body" sz="quarter" idx="12" hasCustomPrompt="1"/>
          </p:nvPr>
        </p:nvSpPr>
        <p:spPr>
          <a:xfrm>
            <a:off x="689510" y="5430006"/>
            <a:ext cx="2293176" cy="843769"/>
          </a:xfrm>
          <a:prstGeom prst="rect">
            <a:avLst/>
          </a:prstGeom>
        </p:spPr>
        <p:txBody>
          <a:bodyPr/>
          <a:lstStyle>
            <a:lvl1pPr>
              <a:defRPr sz="1800">
                <a:solidFill>
                  <a:schemeClr val="accent3"/>
                </a:solidFill>
              </a:defRPr>
            </a:lvl1pPr>
          </a:lstStyle>
          <a:p>
            <a:r>
              <a:rPr lang="et-EE" sz="2400" dirty="0" err="1">
                <a:solidFill>
                  <a:srgbClr val="CCE4FF"/>
                </a:solidFill>
              </a:rPr>
              <a:t>Click</a:t>
            </a:r>
            <a:r>
              <a:rPr lang="et-EE" sz="2400" dirty="0">
                <a:solidFill>
                  <a:srgbClr val="CCE4FF"/>
                </a:solidFill>
              </a:rPr>
              <a:t> </a:t>
            </a:r>
            <a:r>
              <a:rPr lang="et-EE" sz="2400" dirty="0" err="1">
                <a:solidFill>
                  <a:srgbClr val="CCE4FF"/>
                </a:solidFill>
              </a:rPr>
              <a:t>to</a:t>
            </a:r>
            <a:r>
              <a:rPr lang="et-EE" sz="2400" dirty="0">
                <a:solidFill>
                  <a:srgbClr val="CCE4FF"/>
                </a:solidFill>
              </a:rPr>
              <a:t> …</a:t>
            </a:r>
            <a:endParaRPr lang="en-GB" sz="2400" dirty="0">
              <a:solidFill>
                <a:srgbClr val="CCE4FF"/>
              </a:solidFill>
            </a:endParaRPr>
          </a:p>
        </p:txBody>
      </p:sp>
      <p:sp>
        <p:nvSpPr>
          <p:cNvPr id="15" name="Text Placeholder 1">
            <a:extLst>
              <a:ext uri="{FF2B5EF4-FFF2-40B4-BE49-F238E27FC236}">
                <a16:creationId xmlns:a16="http://schemas.microsoft.com/office/drawing/2014/main" id="{711CDA17-B620-4DBF-9F9E-10013ED58AFE}"/>
              </a:ext>
            </a:extLst>
          </p:cNvPr>
          <p:cNvSpPr>
            <a:spLocks noGrp="1"/>
          </p:cNvSpPr>
          <p:nvPr>
            <p:ph type="body" sz="quarter" idx="13" hasCustomPrompt="1"/>
          </p:nvPr>
        </p:nvSpPr>
        <p:spPr>
          <a:xfrm>
            <a:off x="5402551" y="911435"/>
            <a:ext cx="2304535" cy="677879"/>
          </a:xfrm>
          <a:prstGeom prst="rect">
            <a:avLst/>
          </a:prstGeom>
        </p:spPr>
        <p:txBody>
          <a:bodyPr/>
          <a:lstStyle>
            <a:lvl1pPr>
              <a:defRPr sz="1800">
                <a:solidFill>
                  <a:schemeClr val="accent3"/>
                </a:solidFill>
              </a:defRPr>
            </a:lvl1pPr>
          </a:lstStyle>
          <a:p>
            <a:r>
              <a:rPr lang="et-EE" sz="2400" dirty="0" err="1">
                <a:solidFill>
                  <a:srgbClr val="CCE4FF"/>
                </a:solidFill>
              </a:rPr>
              <a:t>Click</a:t>
            </a:r>
            <a:r>
              <a:rPr lang="et-EE" sz="2400" dirty="0">
                <a:solidFill>
                  <a:srgbClr val="CCE4FF"/>
                </a:solidFill>
              </a:rPr>
              <a:t> </a:t>
            </a:r>
            <a:r>
              <a:rPr lang="et-EE" sz="2400" dirty="0" err="1">
                <a:solidFill>
                  <a:srgbClr val="CCE4FF"/>
                </a:solidFill>
              </a:rPr>
              <a:t>to</a:t>
            </a:r>
            <a:r>
              <a:rPr lang="et-EE" sz="2400" dirty="0">
                <a:solidFill>
                  <a:srgbClr val="CCE4FF"/>
                </a:solidFill>
              </a:rPr>
              <a:t> …</a:t>
            </a:r>
            <a:endParaRPr lang="en-GB" sz="2400" dirty="0">
              <a:solidFill>
                <a:srgbClr val="CCE4FF"/>
              </a:solidFill>
            </a:endParaRPr>
          </a:p>
        </p:txBody>
      </p:sp>
      <p:sp>
        <p:nvSpPr>
          <p:cNvPr id="16" name="Text Placeholder 1">
            <a:extLst>
              <a:ext uri="{FF2B5EF4-FFF2-40B4-BE49-F238E27FC236}">
                <a16:creationId xmlns:a16="http://schemas.microsoft.com/office/drawing/2014/main" id="{E1C67557-385B-47AC-9C1A-281D8981232F}"/>
              </a:ext>
            </a:extLst>
          </p:cNvPr>
          <p:cNvSpPr>
            <a:spLocks noGrp="1"/>
          </p:cNvSpPr>
          <p:nvPr>
            <p:ph type="body" sz="quarter" idx="14" hasCustomPrompt="1"/>
          </p:nvPr>
        </p:nvSpPr>
        <p:spPr>
          <a:xfrm>
            <a:off x="9302236" y="3789707"/>
            <a:ext cx="2000681" cy="843769"/>
          </a:xfrm>
          <a:prstGeom prst="rect">
            <a:avLst/>
          </a:prstGeom>
        </p:spPr>
        <p:txBody>
          <a:bodyPr/>
          <a:lstStyle>
            <a:lvl1pPr>
              <a:defRPr sz="1800">
                <a:solidFill>
                  <a:schemeClr val="accent3"/>
                </a:solidFill>
              </a:defRPr>
            </a:lvl1pPr>
          </a:lstStyle>
          <a:p>
            <a:r>
              <a:rPr lang="et-EE" sz="2400" dirty="0" err="1">
                <a:solidFill>
                  <a:srgbClr val="CCE4FF"/>
                </a:solidFill>
              </a:rPr>
              <a:t>Click</a:t>
            </a:r>
            <a:r>
              <a:rPr lang="et-EE" sz="2400" dirty="0">
                <a:solidFill>
                  <a:srgbClr val="CCE4FF"/>
                </a:solidFill>
              </a:rPr>
              <a:t> </a:t>
            </a:r>
            <a:r>
              <a:rPr lang="et-EE" sz="2400" dirty="0" err="1">
                <a:solidFill>
                  <a:srgbClr val="CCE4FF"/>
                </a:solidFill>
              </a:rPr>
              <a:t>to</a:t>
            </a:r>
            <a:r>
              <a:rPr lang="et-EE" sz="2400" dirty="0">
                <a:solidFill>
                  <a:srgbClr val="CCE4FF"/>
                </a:solidFill>
              </a:rPr>
              <a:t> …</a:t>
            </a:r>
            <a:endParaRPr lang="en-GB" sz="2400" dirty="0">
              <a:solidFill>
                <a:srgbClr val="CCE4FF"/>
              </a:solidFill>
            </a:endParaRPr>
          </a:p>
        </p:txBody>
      </p:sp>
    </p:spTree>
    <p:extLst>
      <p:ext uri="{BB962C8B-B14F-4D97-AF65-F5344CB8AC3E}">
        <p14:creationId xmlns:p14="http://schemas.microsoft.com/office/powerpoint/2010/main" val="432154652"/>
      </p:ext>
    </p:extLst>
  </p:cSld>
  <p:clrMapOvr>
    <a:overrideClrMapping bg1="lt1" tx1="dk1" bg2="lt2" tx2="dk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Additional 3">
    <p:bg>
      <p:bgPr>
        <a:solidFill>
          <a:schemeClr val="bg2"/>
        </a:solidFill>
        <a:effectLst/>
      </p:bgPr>
    </p:bg>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0BBA1FB8-7B20-46EA-9683-801B87CC990B}"/>
              </a:ext>
            </a:extLst>
          </p:cNvPr>
          <p:cNvGraphicFramePr>
            <a:graphicFrameLocks noGrp="1"/>
          </p:cNvGraphicFramePr>
          <p:nvPr userDrawn="1"/>
        </p:nvGraphicFramePr>
        <p:xfrm>
          <a:off x="1" y="0"/>
          <a:ext cx="12192000" cy="6858000"/>
        </p:xfrm>
        <a:graphic>
          <a:graphicData uri="http://schemas.openxmlformats.org/drawingml/2006/table">
            <a:tbl>
              <a:tblPr>
                <a:tableStyleId>{5C22544A-7EE6-4342-B048-85BDC9FD1C3A}</a:tableStyleId>
              </a:tblPr>
              <a:tblGrid>
                <a:gridCol w="4064000">
                  <a:extLst>
                    <a:ext uri="{9D8B030D-6E8A-4147-A177-3AD203B41FA5}">
                      <a16:colId xmlns:a16="http://schemas.microsoft.com/office/drawing/2014/main" val="20000"/>
                    </a:ext>
                  </a:extLst>
                </a:gridCol>
                <a:gridCol w="4064000">
                  <a:extLst>
                    <a:ext uri="{9D8B030D-6E8A-4147-A177-3AD203B41FA5}">
                      <a16:colId xmlns:a16="http://schemas.microsoft.com/office/drawing/2014/main" val="20001"/>
                    </a:ext>
                  </a:extLst>
                </a:gridCol>
                <a:gridCol w="4064000">
                  <a:extLst>
                    <a:ext uri="{9D8B030D-6E8A-4147-A177-3AD203B41FA5}">
                      <a16:colId xmlns:a16="http://schemas.microsoft.com/office/drawing/2014/main" val="20002"/>
                    </a:ext>
                  </a:extLst>
                </a:gridCol>
              </a:tblGrid>
              <a:tr h="1567203">
                <a:tc>
                  <a:txBody>
                    <a:bodyPr/>
                    <a:lstStyle/>
                    <a:p>
                      <a:pPr marL="0" algn="l" defTabSz="914400" rtl="0" eaLnBrk="1" latinLnBrk="0" hangingPunct="1"/>
                      <a:endParaRPr lang="en-US" sz="2400" b="1" kern="1200" dirty="0">
                        <a:solidFill>
                          <a:schemeClr val="tx2"/>
                        </a:solidFill>
                        <a:latin typeface="+mn-lt"/>
                        <a:ea typeface="+mn-ea"/>
                        <a:cs typeface="+mn-cs"/>
                      </a:endParaRPr>
                    </a:p>
                  </a:txBody>
                  <a:tcPr marL="468000" marR="288000" marT="503999"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a:txBody>
                    <a:bodyPr/>
                    <a:lstStyle/>
                    <a:p>
                      <a:pPr>
                        <a:spcAft>
                          <a:spcPts val="1600"/>
                        </a:spcAft>
                      </a:pPr>
                      <a:endParaRPr lang="en-US" sz="2400" b="1" dirty="0">
                        <a:solidFill>
                          <a:schemeClr val="tx2"/>
                        </a:solidFill>
                      </a:endParaRPr>
                    </a:p>
                  </a:txBody>
                  <a:tcPr marL="468000" marR="288000" marT="503999"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endParaRPr lang="en-US" sz="2400" b="1" kern="1200" dirty="0">
                        <a:solidFill>
                          <a:schemeClr val="dk1"/>
                        </a:solidFill>
                        <a:latin typeface="+mj-lt"/>
                        <a:ea typeface="+mn-ea"/>
                        <a:cs typeface="+mn-cs"/>
                      </a:endParaRPr>
                    </a:p>
                  </a:txBody>
                  <a:tcPr marL="468000" marR="288000" marT="503999"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5290797">
                <a:tc>
                  <a:txBody>
                    <a:bodyPr/>
                    <a:lstStyle/>
                    <a:p>
                      <a:pPr>
                        <a:lnSpc>
                          <a:spcPct val="110000"/>
                        </a:lnSpc>
                        <a:spcBef>
                          <a:spcPts val="1000"/>
                        </a:spcBef>
                      </a:pPr>
                      <a:endParaRPr lang="lv-LV" sz="1400" dirty="0">
                        <a:solidFill>
                          <a:schemeClr val="tx2"/>
                        </a:solidFill>
                      </a:endParaRPr>
                    </a:p>
                  </a:txBody>
                  <a:tcPr marL="468000" marR="288000" marT="0" marB="72000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a:txBody>
                    <a:bodyPr/>
                    <a:lstStyle/>
                    <a:p>
                      <a:pPr>
                        <a:lnSpc>
                          <a:spcPct val="110000"/>
                        </a:lnSpc>
                        <a:spcBef>
                          <a:spcPts val="1000"/>
                        </a:spcBef>
                      </a:pPr>
                      <a:endParaRPr lang="en-US" sz="1400" kern="1200" dirty="0">
                        <a:solidFill>
                          <a:schemeClr val="tx2"/>
                        </a:solidFill>
                        <a:latin typeface="+mn-lt"/>
                        <a:ea typeface="+mn-ea"/>
                        <a:cs typeface="+mn-cs"/>
                      </a:endParaRPr>
                    </a:p>
                  </a:txBody>
                  <a:tcPr marL="468000" marR="288000" marT="0" marB="72000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lnSpc>
                          <a:spcPct val="110000"/>
                        </a:lnSpc>
                        <a:spcBef>
                          <a:spcPts val="1000"/>
                        </a:spcBef>
                      </a:pPr>
                      <a:endParaRPr lang="en-US" sz="1400" kern="1200" dirty="0">
                        <a:solidFill>
                          <a:schemeClr val="dk1"/>
                        </a:solidFill>
                        <a:latin typeface="+mn-lt"/>
                        <a:ea typeface="+mn-ea"/>
                        <a:cs typeface="+mn-cs"/>
                      </a:endParaRPr>
                    </a:p>
                  </a:txBody>
                  <a:tcPr marL="468000" marR="288000" marT="0" marB="720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bl>
          </a:graphicData>
        </a:graphic>
      </p:graphicFrame>
      <p:sp>
        <p:nvSpPr>
          <p:cNvPr id="8" name="Heading col 1">
            <a:extLst>
              <a:ext uri="{FF2B5EF4-FFF2-40B4-BE49-F238E27FC236}">
                <a16:creationId xmlns:a16="http://schemas.microsoft.com/office/drawing/2014/main" id="{2F09A9F5-B33B-42AE-9BA7-0AE59AF736ED}"/>
              </a:ext>
            </a:extLst>
          </p:cNvPr>
          <p:cNvSpPr>
            <a:spLocks noGrp="1"/>
          </p:cNvSpPr>
          <p:nvPr>
            <p:ph type="body" sz="quarter" idx="13" hasCustomPrompt="1"/>
          </p:nvPr>
        </p:nvSpPr>
        <p:spPr>
          <a:xfrm>
            <a:off x="356061" y="478963"/>
            <a:ext cx="3389088" cy="444673"/>
          </a:xfrm>
          <a:prstGeom prst="rect">
            <a:avLst/>
          </a:prstGeom>
        </p:spPr>
        <p:txBody>
          <a:bodyPr>
            <a:noAutofit/>
          </a:bodyPr>
          <a:lstStyle>
            <a:lvl1pPr marL="0" algn="l" defTabSz="914400" rtl="0" eaLnBrk="1" latinLnBrk="0" hangingPunct="1">
              <a:defRPr lang="en-US" sz="2600" b="0" kern="1200" dirty="0">
                <a:solidFill>
                  <a:schemeClr val="tx2"/>
                </a:solidFill>
                <a:latin typeface="+mn-lt"/>
                <a:ea typeface="+mn-ea"/>
                <a:cs typeface="+mn-cs"/>
              </a:defRPr>
            </a:lvl1pPr>
          </a:lstStyle>
          <a:p>
            <a:pPr lvl="0"/>
            <a:r>
              <a:rPr lang="et-EE" dirty="0" err="1"/>
              <a:t>Heading</a:t>
            </a:r>
            <a:endParaRPr lang="en-US" dirty="0"/>
          </a:p>
        </p:txBody>
      </p:sp>
      <p:sp>
        <p:nvSpPr>
          <p:cNvPr id="9" name="Heading col 2">
            <a:extLst>
              <a:ext uri="{FF2B5EF4-FFF2-40B4-BE49-F238E27FC236}">
                <a16:creationId xmlns:a16="http://schemas.microsoft.com/office/drawing/2014/main" id="{3AD8958D-EF5D-4CDF-A037-CCB67292DB84}"/>
              </a:ext>
            </a:extLst>
          </p:cNvPr>
          <p:cNvSpPr>
            <a:spLocks noGrp="1"/>
          </p:cNvSpPr>
          <p:nvPr>
            <p:ph type="body" sz="quarter" idx="14" hasCustomPrompt="1"/>
          </p:nvPr>
        </p:nvSpPr>
        <p:spPr>
          <a:xfrm>
            <a:off x="4401456" y="478963"/>
            <a:ext cx="3389088" cy="444673"/>
          </a:xfrm>
          <a:prstGeom prst="rect">
            <a:avLst/>
          </a:prstGeom>
        </p:spPr>
        <p:txBody>
          <a:bodyPr>
            <a:noAutofit/>
          </a:bodyPr>
          <a:lstStyle>
            <a:lvl1pPr marL="0" algn="l" defTabSz="914400" rtl="0" eaLnBrk="1" latinLnBrk="0" hangingPunct="1">
              <a:defRPr lang="en-US" sz="2600" b="0" kern="1200" dirty="0">
                <a:solidFill>
                  <a:schemeClr val="tx2"/>
                </a:solidFill>
                <a:latin typeface="+mn-lt"/>
                <a:ea typeface="+mn-ea"/>
                <a:cs typeface="+mn-cs"/>
              </a:defRPr>
            </a:lvl1pPr>
          </a:lstStyle>
          <a:p>
            <a:pPr lvl="0"/>
            <a:r>
              <a:rPr lang="et-EE" dirty="0" err="1"/>
              <a:t>Heading</a:t>
            </a:r>
            <a:endParaRPr lang="en-US" dirty="0"/>
          </a:p>
        </p:txBody>
      </p:sp>
      <p:sp>
        <p:nvSpPr>
          <p:cNvPr id="10" name="Heading col 3">
            <a:extLst>
              <a:ext uri="{FF2B5EF4-FFF2-40B4-BE49-F238E27FC236}">
                <a16:creationId xmlns:a16="http://schemas.microsoft.com/office/drawing/2014/main" id="{A121FBA6-AD59-4739-867B-394F0B015FB5}"/>
              </a:ext>
            </a:extLst>
          </p:cNvPr>
          <p:cNvSpPr>
            <a:spLocks noGrp="1"/>
          </p:cNvSpPr>
          <p:nvPr>
            <p:ph type="body" sz="quarter" idx="15" hasCustomPrompt="1"/>
          </p:nvPr>
        </p:nvSpPr>
        <p:spPr>
          <a:xfrm>
            <a:off x="8503284" y="478963"/>
            <a:ext cx="3389088" cy="444673"/>
          </a:xfrm>
          <a:prstGeom prst="rect">
            <a:avLst/>
          </a:prstGeom>
        </p:spPr>
        <p:txBody>
          <a:bodyPr>
            <a:noAutofit/>
          </a:bodyPr>
          <a:lstStyle>
            <a:lvl1pPr marL="0" algn="l" defTabSz="914400" rtl="0" eaLnBrk="1" latinLnBrk="0" hangingPunct="1">
              <a:defRPr lang="en-US" sz="2600" b="0" kern="1200" dirty="0">
                <a:solidFill>
                  <a:schemeClr val="dk1"/>
                </a:solidFill>
                <a:latin typeface="+mj-lt"/>
                <a:ea typeface="+mn-ea"/>
                <a:cs typeface="+mn-cs"/>
              </a:defRPr>
            </a:lvl1pPr>
          </a:lstStyle>
          <a:p>
            <a:pPr lvl="0"/>
            <a:r>
              <a:rPr lang="et-EE" dirty="0" err="1"/>
              <a:t>Heading</a:t>
            </a:r>
            <a:endParaRPr lang="en-US" dirty="0"/>
          </a:p>
        </p:txBody>
      </p:sp>
      <p:sp>
        <p:nvSpPr>
          <p:cNvPr id="13" name="Col 1 content">
            <a:extLst>
              <a:ext uri="{FF2B5EF4-FFF2-40B4-BE49-F238E27FC236}">
                <a16:creationId xmlns:a16="http://schemas.microsoft.com/office/drawing/2014/main" id="{768FF185-8784-4AF3-BC08-3DB91519A17D}"/>
              </a:ext>
            </a:extLst>
          </p:cNvPr>
          <p:cNvSpPr>
            <a:spLocks noGrp="1"/>
          </p:cNvSpPr>
          <p:nvPr>
            <p:ph type="body" sz="quarter" idx="11" hasCustomPrompt="1"/>
          </p:nvPr>
        </p:nvSpPr>
        <p:spPr>
          <a:xfrm>
            <a:off x="375517" y="1527848"/>
            <a:ext cx="3389088" cy="4989682"/>
          </a:xfrm>
          <a:prstGeom prst="rect">
            <a:avLst/>
          </a:prstGeom>
        </p:spPr>
        <p:txBody>
          <a:bodyPr>
            <a:noAutofit/>
          </a:bodyPr>
          <a:lstStyle>
            <a:lvl1pPr>
              <a:defRPr lang="en-US" sz="2200" kern="1200" dirty="0">
                <a:solidFill>
                  <a:schemeClr val="tx2"/>
                </a:solidFill>
                <a:latin typeface="+mn-lt"/>
                <a:ea typeface="+mn-ea"/>
                <a:cs typeface="+mn-cs"/>
              </a:defRPr>
            </a:lvl1pPr>
          </a:lstStyle>
          <a:p>
            <a:pPr lvl="0"/>
            <a:r>
              <a:rPr lang="en-US" dirty="0"/>
              <a:t>Click to edit text</a:t>
            </a:r>
          </a:p>
        </p:txBody>
      </p:sp>
      <p:sp>
        <p:nvSpPr>
          <p:cNvPr id="14" name="Col 2 content">
            <a:extLst>
              <a:ext uri="{FF2B5EF4-FFF2-40B4-BE49-F238E27FC236}">
                <a16:creationId xmlns:a16="http://schemas.microsoft.com/office/drawing/2014/main" id="{850CDFE6-1B6A-4D04-8DAA-C1EC759106A4}"/>
              </a:ext>
            </a:extLst>
          </p:cNvPr>
          <p:cNvSpPr>
            <a:spLocks noGrp="1"/>
          </p:cNvSpPr>
          <p:nvPr>
            <p:ph type="body" sz="quarter" idx="16" hasCustomPrompt="1"/>
          </p:nvPr>
        </p:nvSpPr>
        <p:spPr>
          <a:xfrm>
            <a:off x="4440368" y="1537576"/>
            <a:ext cx="3389088" cy="4989682"/>
          </a:xfrm>
          <a:prstGeom prst="rect">
            <a:avLst/>
          </a:prstGeom>
        </p:spPr>
        <p:txBody>
          <a:bodyPr>
            <a:noAutofit/>
          </a:bodyPr>
          <a:lstStyle>
            <a:lvl1pPr>
              <a:defRPr lang="en-US" sz="2200" kern="1200" dirty="0">
                <a:solidFill>
                  <a:schemeClr val="tx2"/>
                </a:solidFill>
                <a:latin typeface="+mn-lt"/>
                <a:ea typeface="+mn-ea"/>
                <a:cs typeface="+mn-cs"/>
              </a:defRPr>
            </a:lvl1pPr>
          </a:lstStyle>
          <a:p>
            <a:pPr lvl="0"/>
            <a:r>
              <a:rPr lang="en-US" dirty="0"/>
              <a:t>Click to edit text</a:t>
            </a:r>
          </a:p>
        </p:txBody>
      </p:sp>
      <p:sp>
        <p:nvSpPr>
          <p:cNvPr id="15" name="Col 3 content">
            <a:extLst>
              <a:ext uri="{FF2B5EF4-FFF2-40B4-BE49-F238E27FC236}">
                <a16:creationId xmlns:a16="http://schemas.microsoft.com/office/drawing/2014/main" id="{35B98E5B-1DA2-4369-BBAA-A5CBF00EF314}"/>
              </a:ext>
            </a:extLst>
          </p:cNvPr>
          <p:cNvSpPr>
            <a:spLocks noGrp="1"/>
          </p:cNvSpPr>
          <p:nvPr>
            <p:ph type="body" sz="quarter" idx="17" hasCustomPrompt="1"/>
          </p:nvPr>
        </p:nvSpPr>
        <p:spPr>
          <a:xfrm>
            <a:off x="8503284" y="1537585"/>
            <a:ext cx="3389088" cy="4989682"/>
          </a:xfrm>
          <a:prstGeom prst="rect">
            <a:avLst/>
          </a:prstGeom>
        </p:spPr>
        <p:txBody>
          <a:bodyPr>
            <a:noAutofit/>
          </a:bodyPr>
          <a:lstStyle>
            <a:lvl1pPr>
              <a:defRPr lang="en-US" sz="2200" kern="1200" dirty="0">
                <a:solidFill>
                  <a:schemeClr val="dk1"/>
                </a:solidFill>
                <a:latin typeface="+mn-lt"/>
                <a:ea typeface="+mn-ea"/>
                <a:cs typeface="+mn-cs"/>
              </a:defRPr>
            </a:lvl1pPr>
          </a:lstStyle>
          <a:p>
            <a:pPr lvl="0"/>
            <a:r>
              <a:rPr lang="en-US" dirty="0"/>
              <a:t>Click to edit text</a:t>
            </a:r>
          </a:p>
        </p:txBody>
      </p:sp>
    </p:spTree>
    <p:extLst>
      <p:ext uri="{BB962C8B-B14F-4D97-AF65-F5344CB8AC3E}">
        <p14:creationId xmlns:p14="http://schemas.microsoft.com/office/powerpoint/2010/main" val="56753483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Additional 4">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57FEFA7-A138-45C8-BBB3-8B407B133AA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84832" y="1049106"/>
            <a:ext cx="6308952" cy="4121426"/>
          </a:xfrm>
          <a:prstGeom prst="rect">
            <a:avLst/>
          </a:prstGeom>
        </p:spPr>
      </p:pic>
      <p:sp>
        <p:nvSpPr>
          <p:cNvPr id="8" name="Text Placeholder 1">
            <a:extLst>
              <a:ext uri="{FF2B5EF4-FFF2-40B4-BE49-F238E27FC236}">
                <a16:creationId xmlns:a16="http://schemas.microsoft.com/office/drawing/2014/main" id="{AAF13716-9944-435B-91A0-53492A0F1A3A}"/>
              </a:ext>
            </a:extLst>
          </p:cNvPr>
          <p:cNvSpPr>
            <a:spLocks noGrp="1"/>
          </p:cNvSpPr>
          <p:nvPr>
            <p:ph type="body" sz="quarter" idx="11" hasCustomPrompt="1"/>
          </p:nvPr>
        </p:nvSpPr>
        <p:spPr>
          <a:xfrm>
            <a:off x="689510" y="627222"/>
            <a:ext cx="2398247" cy="958254"/>
          </a:xfrm>
          <a:prstGeom prst="rect">
            <a:avLst/>
          </a:prstGeom>
        </p:spPr>
        <p:txBody>
          <a:bodyPr/>
          <a:lstStyle>
            <a:lvl1pPr>
              <a:defRPr>
                <a:solidFill>
                  <a:schemeClr val="accent3"/>
                </a:solidFill>
              </a:defRPr>
            </a:lvl1pPr>
          </a:lstStyle>
          <a:p>
            <a:r>
              <a:rPr lang="et-EE" sz="2400" dirty="0" err="1">
                <a:solidFill>
                  <a:srgbClr val="CCE4FF"/>
                </a:solidFill>
              </a:rPr>
              <a:t>Click</a:t>
            </a:r>
            <a:r>
              <a:rPr lang="et-EE" sz="2400" dirty="0">
                <a:solidFill>
                  <a:srgbClr val="CCE4FF"/>
                </a:solidFill>
              </a:rPr>
              <a:t> </a:t>
            </a:r>
            <a:r>
              <a:rPr lang="et-EE" sz="2400" dirty="0" err="1">
                <a:solidFill>
                  <a:srgbClr val="CCE4FF"/>
                </a:solidFill>
              </a:rPr>
              <a:t>to</a:t>
            </a:r>
            <a:r>
              <a:rPr lang="et-EE" sz="2400" dirty="0">
                <a:solidFill>
                  <a:srgbClr val="CCE4FF"/>
                </a:solidFill>
              </a:rPr>
              <a:t> …</a:t>
            </a:r>
            <a:endParaRPr lang="en-GB" sz="2400" dirty="0">
              <a:solidFill>
                <a:srgbClr val="CCE4FF"/>
              </a:solidFill>
            </a:endParaRPr>
          </a:p>
        </p:txBody>
      </p:sp>
      <p:sp>
        <p:nvSpPr>
          <p:cNvPr id="13" name="Text Placeholder 1">
            <a:extLst>
              <a:ext uri="{FF2B5EF4-FFF2-40B4-BE49-F238E27FC236}">
                <a16:creationId xmlns:a16="http://schemas.microsoft.com/office/drawing/2014/main" id="{1B586CCA-C611-46EF-8C4A-D1CDA4DEA370}"/>
              </a:ext>
            </a:extLst>
          </p:cNvPr>
          <p:cNvSpPr>
            <a:spLocks noGrp="1"/>
          </p:cNvSpPr>
          <p:nvPr>
            <p:ph type="body" sz="quarter" idx="12" hasCustomPrompt="1"/>
          </p:nvPr>
        </p:nvSpPr>
        <p:spPr>
          <a:xfrm>
            <a:off x="5500048" y="738285"/>
            <a:ext cx="2398247" cy="958254"/>
          </a:xfrm>
          <a:prstGeom prst="rect">
            <a:avLst/>
          </a:prstGeom>
        </p:spPr>
        <p:txBody>
          <a:bodyPr/>
          <a:lstStyle>
            <a:lvl1pPr>
              <a:defRPr sz="1600">
                <a:solidFill>
                  <a:schemeClr val="accent3"/>
                </a:solidFill>
              </a:defRPr>
            </a:lvl1pPr>
          </a:lstStyle>
          <a:p>
            <a:r>
              <a:rPr lang="et-EE" sz="2400" dirty="0" err="1">
                <a:solidFill>
                  <a:srgbClr val="CCE4FF"/>
                </a:solidFill>
              </a:rPr>
              <a:t>Click</a:t>
            </a:r>
            <a:r>
              <a:rPr lang="et-EE" sz="2400" dirty="0">
                <a:solidFill>
                  <a:srgbClr val="CCE4FF"/>
                </a:solidFill>
              </a:rPr>
              <a:t> </a:t>
            </a:r>
            <a:r>
              <a:rPr lang="et-EE" sz="2400" dirty="0" err="1">
                <a:solidFill>
                  <a:srgbClr val="CCE4FF"/>
                </a:solidFill>
              </a:rPr>
              <a:t>to</a:t>
            </a:r>
            <a:r>
              <a:rPr lang="et-EE" sz="2400" dirty="0">
                <a:solidFill>
                  <a:srgbClr val="CCE4FF"/>
                </a:solidFill>
              </a:rPr>
              <a:t> …</a:t>
            </a:r>
            <a:endParaRPr lang="en-GB" sz="2400" dirty="0">
              <a:solidFill>
                <a:srgbClr val="CCE4FF"/>
              </a:solidFill>
            </a:endParaRPr>
          </a:p>
        </p:txBody>
      </p:sp>
      <p:sp>
        <p:nvSpPr>
          <p:cNvPr id="14" name="Text Placeholder 1">
            <a:extLst>
              <a:ext uri="{FF2B5EF4-FFF2-40B4-BE49-F238E27FC236}">
                <a16:creationId xmlns:a16="http://schemas.microsoft.com/office/drawing/2014/main" id="{EF52E909-E89C-42C3-BE75-5FDAF4AE5BC9}"/>
              </a:ext>
            </a:extLst>
          </p:cNvPr>
          <p:cNvSpPr>
            <a:spLocks noGrp="1"/>
          </p:cNvSpPr>
          <p:nvPr>
            <p:ph type="body" sz="quarter" idx="13" hasCustomPrompt="1"/>
          </p:nvPr>
        </p:nvSpPr>
        <p:spPr>
          <a:xfrm>
            <a:off x="5500049" y="3109819"/>
            <a:ext cx="2398247" cy="958254"/>
          </a:xfrm>
          <a:prstGeom prst="rect">
            <a:avLst/>
          </a:prstGeom>
        </p:spPr>
        <p:txBody>
          <a:bodyPr/>
          <a:lstStyle>
            <a:lvl1pPr>
              <a:defRPr sz="1600">
                <a:solidFill>
                  <a:schemeClr val="accent3"/>
                </a:solidFill>
              </a:defRPr>
            </a:lvl1pPr>
          </a:lstStyle>
          <a:p>
            <a:r>
              <a:rPr lang="et-EE" sz="2400" dirty="0" err="1">
                <a:solidFill>
                  <a:srgbClr val="CCE4FF"/>
                </a:solidFill>
              </a:rPr>
              <a:t>Click</a:t>
            </a:r>
            <a:r>
              <a:rPr lang="et-EE" sz="2400" dirty="0">
                <a:solidFill>
                  <a:srgbClr val="CCE4FF"/>
                </a:solidFill>
              </a:rPr>
              <a:t> </a:t>
            </a:r>
            <a:r>
              <a:rPr lang="et-EE" sz="2400" dirty="0" err="1">
                <a:solidFill>
                  <a:srgbClr val="CCE4FF"/>
                </a:solidFill>
              </a:rPr>
              <a:t>to</a:t>
            </a:r>
            <a:r>
              <a:rPr lang="et-EE" sz="2400" dirty="0">
                <a:solidFill>
                  <a:srgbClr val="CCE4FF"/>
                </a:solidFill>
              </a:rPr>
              <a:t> …</a:t>
            </a:r>
            <a:endParaRPr lang="en-GB" sz="2400" dirty="0">
              <a:solidFill>
                <a:srgbClr val="CCE4FF"/>
              </a:solidFill>
            </a:endParaRPr>
          </a:p>
        </p:txBody>
      </p:sp>
      <p:sp>
        <p:nvSpPr>
          <p:cNvPr id="17" name="Text Placeholder 1">
            <a:extLst>
              <a:ext uri="{FF2B5EF4-FFF2-40B4-BE49-F238E27FC236}">
                <a16:creationId xmlns:a16="http://schemas.microsoft.com/office/drawing/2014/main" id="{6228F1ED-173B-419E-A02A-DF2F80E38419}"/>
              </a:ext>
            </a:extLst>
          </p:cNvPr>
          <p:cNvSpPr>
            <a:spLocks noGrp="1"/>
          </p:cNvSpPr>
          <p:nvPr>
            <p:ph type="body" sz="quarter" idx="14" hasCustomPrompt="1"/>
          </p:nvPr>
        </p:nvSpPr>
        <p:spPr>
          <a:xfrm>
            <a:off x="9038380" y="5287616"/>
            <a:ext cx="2398247" cy="958254"/>
          </a:xfrm>
          <a:prstGeom prst="rect">
            <a:avLst/>
          </a:prstGeom>
        </p:spPr>
        <p:txBody>
          <a:bodyPr/>
          <a:lstStyle>
            <a:lvl1pPr>
              <a:defRPr sz="1600">
                <a:solidFill>
                  <a:schemeClr val="accent3"/>
                </a:solidFill>
              </a:defRPr>
            </a:lvl1pPr>
          </a:lstStyle>
          <a:p>
            <a:r>
              <a:rPr lang="et-EE" sz="2400" dirty="0" err="1">
                <a:solidFill>
                  <a:srgbClr val="CCE4FF"/>
                </a:solidFill>
              </a:rPr>
              <a:t>Click</a:t>
            </a:r>
            <a:r>
              <a:rPr lang="et-EE" sz="2400" dirty="0">
                <a:solidFill>
                  <a:srgbClr val="CCE4FF"/>
                </a:solidFill>
              </a:rPr>
              <a:t> </a:t>
            </a:r>
            <a:r>
              <a:rPr lang="et-EE" sz="2400" dirty="0" err="1">
                <a:solidFill>
                  <a:srgbClr val="CCE4FF"/>
                </a:solidFill>
              </a:rPr>
              <a:t>to</a:t>
            </a:r>
            <a:r>
              <a:rPr lang="et-EE" sz="2400" dirty="0">
                <a:solidFill>
                  <a:srgbClr val="CCE4FF"/>
                </a:solidFill>
              </a:rPr>
              <a:t> …</a:t>
            </a:r>
            <a:endParaRPr lang="en-GB" sz="2400" dirty="0">
              <a:solidFill>
                <a:srgbClr val="CCE4FF"/>
              </a:solidFill>
            </a:endParaRPr>
          </a:p>
        </p:txBody>
      </p:sp>
    </p:spTree>
    <p:extLst>
      <p:ext uri="{BB962C8B-B14F-4D97-AF65-F5344CB8AC3E}">
        <p14:creationId xmlns:p14="http://schemas.microsoft.com/office/powerpoint/2010/main" val="129402749"/>
      </p:ext>
    </p:extLst>
  </p:cSld>
  <p:clrMapOvr>
    <a:overrideClrMapping bg1="lt1" tx1="dk1" bg2="lt2" tx2="dk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Additional 5">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280B2C4-A083-4BBF-A8B6-86BFE4E4A5B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05639" y="1160915"/>
            <a:ext cx="6633138" cy="4536170"/>
          </a:xfrm>
          <a:prstGeom prst="rect">
            <a:avLst/>
          </a:prstGeom>
        </p:spPr>
      </p:pic>
      <p:sp>
        <p:nvSpPr>
          <p:cNvPr id="14" name="Text Placeholder 1">
            <a:extLst>
              <a:ext uri="{FF2B5EF4-FFF2-40B4-BE49-F238E27FC236}">
                <a16:creationId xmlns:a16="http://schemas.microsoft.com/office/drawing/2014/main" id="{90C86914-08D3-401F-BA66-940836729692}"/>
              </a:ext>
            </a:extLst>
          </p:cNvPr>
          <p:cNvSpPr>
            <a:spLocks noGrp="1"/>
          </p:cNvSpPr>
          <p:nvPr>
            <p:ph type="body" sz="quarter" idx="11" hasCustomPrompt="1"/>
          </p:nvPr>
        </p:nvSpPr>
        <p:spPr>
          <a:xfrm>
            <a:off x="689511" y="627221"/>
            <a:ext cx="1857746" cy="1421497"/>
          </a:xfrm>
          <a:prstGeom prst="rect">
            <a:avLst/>
          </a:prstGeom>
        </p:spPr>
        <p:txBody>
          <a:bodyPr/>
          <a:lstStyle>
            <a:lvl1pPr>
              <a:defRPr sz="2400">
                <a:solidFill>
                  <a:schemeClr val="accent3"/>
                </a:solidFill>
              </a:defRPr>
            </a:lvl1pPr>
          </a:lstStyle>
          <a:p>
            <a:r>
              <a:rPr lang="et-EE" sz="2400" dirty="0" err="1">
                <a:solidFill>
                  <a:srgbClr val="CCE4FF"/>
                </a:solidFill>
              </a:rPr>
              <a:t>Click</a:t>
            </a:r>
            <a:r>
              <a:rPr lang="et-EE" sz="2400" dirty="0">
                <a:solidFill>
                  <a:srgbClr val="CCE4FF"/>
                </a:solidFill>
              </a:rPr>
              <a:t> </a:t>
            </a:r>
            <a:r>
              <a:rPr lang="et-EE" sz="2400" dirty="0" err="1">
                <a:solidFill>
                  <a:srgbClr val="CCE4FF"/>
                </a:solidFill>
              </a:rPr>
              <a:t>to</a:t>
            </a:r>
            <a:r>
              <a:rPr lang="et-EE" sz="2400" dirty="0">
                <a:solidFill>
                  <a:srgbClr val="CCE4FF"/>
                </a:solidFill>
              </a:rPr>
              <a:t> …</a:t>
            </a:r>
            <a:endParaRPr lang="en-GB" sz="2400" dirty="0">
              <a:solidFill>
                <a:srgbClr val="CCE4FF"/>
              </a:solidFill>
            </a:endParaRPr>
          </a:p>
        </p:txBody>
      </p:sp>
      <p:sp>
        <p:nvSpPr>
          <p:cNvPr id="18" name="Text Placeholder 1">
            <a:extLst>
              <a:ext uri="{FF2B5EF4-FFF2-40B4-BE49-F238E27FC236}">
                <a16:creationId xmlns:a16="http://schemas.microsoft.com/office/drawing/2014/main" id="{722A80FC-CDC8-4E7F-8693-771EC1DBAF04}"/>
              </a:ext>
            </a:extLst>
          </p:cNvPr>
          <p:cNvSpPr>
            <a:spLocks noGrp="1"/>
          </p:cNvSpPr>
          <p:nvPr>
            <p:ph type="body" sz="quarter" idx="12" hasCustomPrompt="1"/>
          </p:nvPr>
        </p:nvSpPr>
        <p:spPr>
          <a:xfrm>
            <a:off x="2853223" y="3629025"/>
            <a:ext cx="2010828" cy="1421497"/>
          </a:xfrm>
          <a:prstGeom prst="rect">
            <a:avLst/>
          </a:prstGeom>
        </p:spPr>
        <p:txBody>
          <a:bodyPr/>
          <a:lstStyle>
            <a:lvl1pPr>
              <a:defRPr sz="1600">
                <a:solidFill>
                  <a:schemeClr val="accent3"/>
                </a:solidFill>
              </a:defRPr>
            </a:lvl1pPr>
          </a:lstStyle>
          <a:p>
            <a:r>
              <a:rPr lang="et-EE" sz="2400" dirty="0" err="1">
                <a:solidFill>
                  <a:srgbClr val="CCE4FF"/>
                </a:solidFill>
              </a:rPr>
              <a:t>Click</a:t>
            </a:r>
            <a:r>
              <a:rPr lang="et-EE" sz="2400" dirty="0">
                <a:solidFill>
                  <a:srgbClr val="CCE4FF"/>
                </a:solidFill>
              </a:rPr>
              <a:t> </a:t>
            </a:r>
            <a:r>
              <a:rPr lang="et-EE" sz="2400" dirty="0" err="1">
                <a:solidFill>
                  <a:srgbClr val="CCE4FF"/>
                </a:solidFill>
              </a:rPr>
              <a:t>to</a:t>
            </a:r>
            <a:r>
              <a:rPr lang="et-EE" sz="2400" dirty="0">
                <a:solidFill>
                  <a:srgbClr val="CCE4FF"/>
                </a:solidFill>
              </a:rPr>
              <a:t> …</a:t>
            </a:r>
            <a:endParaRPr lang="en-GB" sz="2400" dirty="0">
              <a:solidFill>
                <a:srgbClr val="CCE4FF"/>
              </a:solidFill>
            </a:endParaRPr>
          </a:p>
        </p:txBody>
      </p:sp>
      <p:sp>
        <p:nvSpPr>
          <p:cNvPr id="19" name="Text Placeholder 1">
            <a:extLst>
              <a:ext uri="{FF2B5EF4-FFF2-40B4-BE49-F238E27FC236}">
                <a16:creationId xmlns:a16="http://schemas.microsoft.com/office/drawing/2014/main" id="{5BB8D510-09AE-4C67-BD81-C00FCEB43ECB}"/>
              </a:ext>
            </a:extLst>
          </p:cNvPr>
          <p:cNvSpPr>
            <a:spLocks noGrp="1"/>
          </p:cNvSpPr>
          <p:nvPr>
            <p:ph type="body" sz="quarter" idx="13" hasCustomPrompt="1"/>
          </p:nvPr>
        </p:nvSpPr>
        <p:spPr>
          <a:xfrm>
            <a:off x="6930649" y="1285744"/>
            <a:ext cx="2010828" cy="1109113"/>
          </a:xfrm>
          <a:prstGeom prst="rect">
            <a:avLst/>
          </a:prstGeom>
        </p:spPr>
        <p:txBody>
          <a:bodyPr/>
          <a:lstStyle>
            <a:lvl1pPr>
              <a:defRPr sz="1600">
                <a:solidFill>
                  <a:schemeClr val="accent3"/>
                </a:solidFill>
              </a:defRPr>
            </a:lvl1pPr>
          </a:lstStyle>
          <a:p>
            <a:r>
              <a:rPr lang="et-EE" sz="2400" dirty="0" err="1">
                <a:solidFill>
                  <a:srgbClr val="CCE4FF"/>
                </a:solidFill>
              </a:rPr>
              <a:t>Click</a:t>
            </a:r>
            <a:r>
              <a:rPr lang="et-EE" sz="2400" dirty="0">
                <a:solidFill>
                  <a:srgbClr val="CCE4FF"/>
                </a:solidFill>
              </a:rPr>
              <a:t> </a:t>
            </a:r>
            <a:r>
              <a:rPr lang="et-EE" sz="2400" dirty="0" err="1">
                <a:solidFill>
                  <a:srgbClr val="CCE4FF"/>
                </a:solidFill>
              </a:rPr>
              <a:t>to</a:t>
            </a:r>
            <a:r>
              <a:rPr lang="et-EE" sz="2400" dirty="0">
                <a:solidFill>
                  <a:srgbClr val="CCE4FF"/>
                </a:solidFill>
              </a:rPr>
              <a:t> …</a:t>
            </a:r>
            <a:endParaRPr lang="en-GB" sz="2400" dirty="0">
              <a:solidFill>
                <a:srgbClr val="CCE4FF"/>
              </a:solidFill>
            </a:endParaRPr>
          </a:p>
        </p:txBody>
      </p:sp>
      <p:sp>
        <p:nvSpPr>
          <p:cNvPr id="20" name="Text Placeholder 1">
            <a:extLst>
              <a:ext uri="{FF2B5EF4-FFF2-40B4-BE49-F238E27FC236}">
                <a16:creationId xmlns:a16="http://schemas.microsoft.com/office/drawing/2014/main" id="{817D5EAB-7F0F-439D-A850-B79554103FFE}"/>
              </a:ext>
            </a:extLst>
          </p:cNvPr>
          <p:cNvSpPr>
            <a:spLocks noGrp="1"/>
          </p:cNvSpPr>
          <p:nvPr>
            <p:ph type="body" sz="quarter" idx="14" hasCustomPrompt="1"/>
          </p:nvPr>
        </p:nvSpPr>
        <p:spPr>
          <a:xfrm>
            <a:off x="9588125" y="5244500"/>
            <a:ext cx="2010828" cy="1421497"/>
          </a:xfrm>
          <a:prstGeom prst="rect">
            <a:avLst/>
          </a:prstGeom>
        </p:spPr>
        <p:txBody>
          <a:bodyPr/>
          <a:lstStyle>
            <a:lvl1pPr>
              <a:defRPr sz="1600">
                <a:solidFill>
                  <a:schemeClr val="accent3"/>
                </a:solidFill>
              </a:defRPr>
            </a:lvl1pPr>
          </a:lstStyle>
          <a:p>
            <a:r>
              <a:rPr lang="et-EE" sz="2400" dirty="0" err="1">
                <a:solidFill>
                  <a:srgbClr val="CCE4FF"/>
                </a:solidFill>
              </a:rPr>
              <a:t>Click</a:t>
            </a:r>
            <a:r>
              <a:rPr lang="et-EE" sz="2400" dirty="0">
                <a:solidFill>
                  <a:srgbClr val="CCE4FF"/>
                </a:solidFill>
              </a:rPr>
              <a:t> </a:t>
            </a:r>
            <a:r>
              <a:rPr lang="et-EE" sz="2400" dirty="0" err="1">
                <a:solidFill>
                  <a:srgbClr val="CCE4FF"/>
                </a:solidFill>
              </a:rPr>
              <a:t>to</a:t>
            </a:r>
            <a:r>
              <a:rPr lang="et-EE" sz="2400" dirty="0">
                <a:solidFill>
                  <a:srgbClr val="CCE4FF"/>
                </a:solidFill>
              </a:rPr>
              <a:t> …</a:t>
            </a:r>
            <a:endParaRPr lang="en-GB" sz="2400" dirty="0">
              <a:solidFill>
                <a:srgbClr val="CCE4FF"/>
              </a:solidFill>
            </a:endParaRPr>
          </a:p>
        </p:txBody>
      </p:sp>
    </p:spTree>
    <p:extLst>
      <p:ext uri="{BB962C8B-B14F-4D97-AF65-F5344CB8AC3E}">
        <p14:creationId xmlns:p14="http://schemas.microsoft.com/office/powerpoint/2010/main" val="1627906195"/>
      </p:ext>
    </p:extLst>
  </p:cSld>
  <p:clrMapOvr>
    <a:overrideClrMapping bg1="dk1" tx1="lt1" bg2="dk2" tx2="lt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2 pictur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9B4FC2DD-AD92-4867-B006-BC44729AE55D}"/>
              </a:ext>
            </a:extLst>
          </p:cNvPr>
          <p:cNvSpPr>
            <a:spLocks noGrp="1"/>
          </p:cNvSpPr>
          <p:nvPr>
            <p:ph type="pic" sz="quarter" idx="10"/>
          </p:nvPr>
        </p:nvSpPr>
        <p:spPr>
          <a:xfrm>
            <a:off x="1289304" y="1004432"/>
            <a:ext cx="1938861" cy="1887834"/>
          </a:xfrm>
          <a:prstGeom prst="rect">
            <a:avLst/>
          </a:prstGeom>
        </p:spPr>
        <p:txBody>
          <a:bodyPr/>
          <a:lstStyle>
            <a:lvl1pPr marL="0" indent="0">
              <a:buFont typeface="Arial" panose="020B0604020202020204" pitchFamily="34" charset="0"/>
              <a:buNone/>
              <a:defRPr sz="1800"/>
            </a:lvl1pPr>
          </a:lstStyle>
          <a:p>
            <a:endParaRPr lang="et-EE" dirty="0"/>
          </a:p>
        </p:txBody>
      </p:sp>
      <p:sp>
        <p:nvSpPr>
          <p:cNvPr id="18" name="Title 2">
            <a:extLst>
              <a:ext uri="{FF2B5EF4-FFF2-40B4-BE49-F238E27FC236}">
                <a16:creationId xmlns:a16="http://schemas.microsoft.com/office/drawing/2014/main" id="{FA9C922B-F16B-48AD-8D7C-4B9814DC3B14}"/>
              </a:ext>
            </a:extLst>
          </p:cNvPr>
          <p:cNvSpPr>
            <a:spLocks noGrp="1"/>
          </p:cNvSpPr>
          <p:nvPr>
            <p:ph type="title" hasCustomPrompt="1"/>
          </p:nvPr>
        </p:nvSpPr>
        <p:spPr>
          <a:xfrm>
            <a:off x="1289304" y="119864"/>
            <a:ext cx="9610344" cy="433388"/>
          </a:xfrm>
          <a:prstGeom prst="rect">
            <a:avLst/>
          </a:prstGeom>
        </p:spPr>
        <p:txBody>
          <a:bodyPr>
            <a:noAutofit/>
          </a:bodyPr>
          <a:lstStyle>
            <a:lvl1pPr algn="ctr">
              <a:defRPr sz="2600">
                <a:solidFill>
                  <a:srgbClr val="1F1F5E"/>
                </a:solidFill>
                <a:latin typeface="Arial" panose="020B0604020202020204" pitchFamily="34" charset="0"/>
                <a:cs typeface="Arial" panose="020B0604020202020204" pitchFamily="34" charset="0"/>
              </a:defRPr>
            </a:lvl1pPr>
          </a:lstStyle>
          <a:p>
            <a:r>
              <a:rPr lang="en-US" dirty="0"/>
              <a:t>Click to edit title</a:t>
            </a:r>
          </a:p>
        </p:txBody>
      </p:sp>
      <p:sp>
        <p:nvSpPr>
          <p:cNvPr id="19" name="Text Placeholder 2">
            <a:extLst>
              <a:ext uri="{FF2B5EF4-FFF2-40B4-BE49-F238E27FC236}">
                <a16:creationId xmlns:a16="http://schemas.microsoft.com/office/drawing/2014/main" id="{67ED83E5-3D5F-43B2-ADBF-CA6B6ABEC967}"/>
              </a:ext>
            </a:extLst>
          </p:cNvPr>
          <p:cNvSpPr>
            <a:spLocks noGrp="1"/>
          </p:cNvSpPr>
          <p:nvPr>
            <p:ph type="body" sz="quarter" idx="11" hasCustomPrompt="1"/>
          </p:nvPr>
        </p:nvSpPr>
        <p:spPr>
          <a:xfrm>
            <a:off x="1289305" y="641434"/>
            <a:ext cx="1938861" cy="301752"/>
          </a:xfrm>
          <a:prstGeom prst="rect">
            <a:avLst/>
          </a:prstGeom>
        </p:spPr>
        <p:txBody>
          <a:bodyPr>
            <a:noAutofit/>
          </a:bodyPr>
          <a:lstStyle>
            <a:lvl1pPr marL="0" indent="0" algn="ctr">
              <a:buNone/>
              <a:defRPr sz="1800" b="0">
                <a:solidFill>
                  <a:srgbClr val="191960"/>
                </a:solidFill>
              </a:defRPr>
            </a:lvl1pPr>
          </a:lstStyle>
          <a:p>
            <a:pPr lvl="0"/>
            <a:r>
              <a:rPr lang="lv-LV" dirty="0"/>
              <a:t>Click to edit text</a:t>
            </a:r>
            <a:endParaRPr lang="en-US" dirty="0"/>
          </a:p>
        </p:txBody>
      </p:sp>
      <p:sp>
        <p:nvSpPr>
          <p:cNvPr id="20" name="Picture Placeholder 5">
            <a:extLst>
              <a:ext uri="{FF2B5EF4-FFF2-40B4-BE49-F238E27FC236}">
                <a16:creationId xmlns:a16="http://schemas.microsoft.com/office/drawing/2014/main" id="{D1D72609-DA8D-40DF-B91A-67B85948582B}"/>
              </a:ext>
            </a:extLst>
          </p:cNvPr>
          <p:cNvSpPr>
            <a:spLocks noGrp="1"/>
          </p:cNvSpPr>
          <p:nvPr>
            <p:ph type="pic" sz="quarter" idx="12"/>
          </p:nvPr>
        </p:nvSpPr>
        <p:spPr>
          <a:xfrm>
            <a:off x="1289304" y="2962656"/>
            <a:ext cx="1938861" cy="1887834"/>
          </a:xfrm>
          <a:prstGeom prst="rect">
            <a:avLst/>
          </a:prstGeom>
        </p:spPr>
        <p:txBody>
          <a:bodyPr/>
          <a:lstStyle>
            <a:lvl1pPr marL="0" indent="0">
              <a:buFont typeface="Arial" panose="020B0604020202020204" pitchFamily="34" charset="0"/>
              <a:buNone/>
              <a:defRPr sz="1800"/>
            </a:lvl1pPr>
          </a:lstStyle>
          <a:p>
            <a:endParaRPr lang="et-EE" dirty="0"/>
          </a:p>
        </p:txBody>
      </p:sp>
      <p:sp>
        <p:nvSpPr>
          <p:cNvPr id="21" name="Picture Placeholder 5">
            <a:extLst>
              <a:ext uri="{FF2B5EF4-FFF2-40B4-BE49-F238E27FC236}">
                <a16:creationId xmlns:a16="http://schemas.microsoft.com/office/drawing/2014/main" id="{ECEF74DA-4F80-4A62-8C87-7EAC6DB6787D}"/>
              </a:ext>
            </a:extLst>
          </p:cNvPr>
          <p:cNvSpPr>
            <a:spLocks noGrp="1"/>
          </p:cNvSpPr>
          <p:nvPr>
            <p:ph type="pic" sz="quarter" idx="13"/>
          </p:nvPr>
        </p:nvSpPr>
        <p:spPr>
          <a:xfrm>
            <a:off x="1289304" y="4920880"/>
            <a:ext cx="1938861" cy="1887834"/>
          </a:xfrm>
          <a:prstGeom prst="rect">
            <a:avLst/>
          </a:prstGeom>
        </p:spPr>
        <p:txBody>
          <a:bodyPr/>
          <a:lstStyle>
            <a:lvl1pPr marL="0" indent="0">
              <a:buFont typeface="Arial" panose="020B0604020202020204" pitchFamily="34" charset="0"/>
              <a:buNone/>
              <a:defRPr sz="1800"/>
            </a:lvl1pPr>
          </a:lstStyle>
          <a:p>
            <a:endParaRPr lang="et-EE" dirty="0"/>
          </a:p>
        </p:txBody>
      </p:sp>
      <p:sp>
        <p:nvSpPr>
          <p:cNvPr id="22" name="Picture Placeholder 5">
            <a:extLst>
              <a:ext uri="{FF2B5EF4-FFF2-40B4-BE49-F238E27FC236}">
                <a16:creationId xmlns:a16="http://schemas.microsoft.com/office/drawing/2014/main" id="{3D781D7C-E30E-4417-A557-67536C5DAAE0}"/>
              </a:ext>
            </a:extLst>
          </p:cNvPr>
          <p:cNvSpPr>
            <a:spLocks noGrp="1"/>
          </p:cNvSpPr>
          <p:nvPr>
            <p:ph type="pic" sz="quarter" idx="14"/>
          </p:nvPr>
        </p:nvSpPr>
        <p:spPr>
          <a:xfrm>
            <a:off x="3846465" y="1005237"/>
            <a:ext cx="1938861" cy="1887834"/>
          </a:xfrm>
          <a:prstGeom prst="rect">
            <a:avLst/>
          </a:prstGeom>
        </p:spPr>
        <p:txBody>
          <a:bodyPr/>
          <a:lstStyle>
            <a:lvl1pPr marL="0" indent="0">
              <a:buFont typeface="Arial" panose="020B0604020202020204" pitchFamily="34" charset="0"/>
              <a:buNone/>
              <a:defRPr sz="1800"/>
            </a:lvl1pPr>
          </a:lstStyle>
          <a:p>
            <a:endParaRPr lang="et-EE" dirty="0"/>
          </a:p>
        </p:txBody>
      </p:sp>
      <p:sp>
        <p:nvSpPr>
          <p:cNvPr id="23" name="Text Placeholder 2">
            <a:extLst>
              <a:ext uri="{FF2B5EF4-FFF2-40B4-BE49-F238E27FC236}">
                <a16:creationId xmlns:a16="http://schemas.microsoft.com/office/drawing/2014/main" id="{F2F63EFF-8533-49A9-BD26-D37AEFA034EF}"/>
              </a:ext>
            </a:extLst>
          </p:cNvPr>
          <p:cNvSpPr>
            <a:spLocks noGrp="1"/>
          </p:cNvSpPr>
          <p:nvPr>
            <p:ph type="body" sz="quarter" idx="15" hasCustomPrompt="1"/>
          </p:nvPr>
        </p:nvSpPr>
        <p:spPr>
          <a:xfrm>
            <a:off x="3846466" y="642239"/>
            <a:ext cx="1938861" cy="301752"/>
          </a:xfrm>
          <a:prstGeom prst="rect">
            <a:avLst/>
          </a:prstGeom>
        </p:spPr>
        <p:txBody>
          <a:bodyPr>
            <a:noAutofit/>
          </a:bodyPr>
          <a:lstStyle>
            <a:lvl1pPr marL="0" indent="0" algn="ctr">
              <a:buNone/>
              <a:defRPr sz="1800" b="0">
                <a:solidFill>
                  <a:srgbClr val="191960"/>
                </a:solidFill>
              </a:defRPr>
            </a:lvl1pPr>
          </a:lstStyle>
          <a:p>
            <a:pPr lvl="0"/>
            <a:r>
              <a:rPr lang="lv-LV" dirty="0"/>
              <a:t>Click to edit text</a:t>
            </a:r>
            <a:endParaRPr lang="en-US" dirty="0"/>
          </a:p>
        </p:txBody>
      </p:sp>
      <p:sp>
        <p:nvSpPr>
          <p:cNvPr id="24" name="Picture Placeholder 5">
            <a:extLst>
              <a:ext uri="{FF2B5EF4-FFF2-40B4-BE49-F238E27FC236}">
                <a16:creationId xmlns:a16="http://schemas.microsoft.com/office/drawing/2014/main" id="{F39B0C62-F16F-404B-9ECA-2187349B6806}"/>
              </a:ext>
            </a:extLst>
          </p:cNvPr>
          <p:cNvSpPr>
            <a:spLocks noGrp="1"/>
          </p:cNvSpPr>
          <p:nvPr>
            <p:ph type="pic" sz="quarter" idx="16"/>
          </p:nvPr>
        </p:nvSpPr>
        <p:spPr>
          <a:xfrm>
            <a:off x="3846465" y="2963461"/>
            <a:ext cx="1938861" cy="1887834"/>
          </a:xfrm>
          <a:prstGeom prst="rect">
            <a:avLst/>
          </a:prstGeom>
        </p:spPr>
        <p:txBody>
          <a:bodyPr/>
          <a:lstStyle>
            <a:lvl1pPr marL="0" indent="0">
              <a:buFont typeface="Arial" panose="020B0604020202020204" pitchFamily="34" charset="0"/>
              <a:buNone/>
              <a:defRPr sz="1800"/>
            </a:lvl1pPr>
          </a:lstStyle>
          <a:p>
            <a:endParaRPr lang="et-EE" dirty="0"/>
          </a:p>
        </p:txBody>
      </p:sp>
      <p:sp>
        <p:nvSpPr>
          <p:cNvPr id="25" name="Picture Placeholder 5">
            <a:extLst>
              <a:ext uri="{FF2B5EF4-FFF2-40B4-BE49-F238E27FC236}">
                <a16:creationId xmlns:a16="http://schemas.microsoft.com/office/drawing/2014/main" id="{E6FEFD30-CF5A-440C-9A3A-6B429D9FB2BC}"/>
              </a:ext>
            </a:extLst>
          </p:cNvPr>
          <p:cNvSpPr>
            <a:spLocks noGrp="1"/>
          </p:cNvSpPr>
          <p:nvPr>
            <p:ph type="pic" sz="quarter" idx="17"/>
          </p:nvPr>
        </p:nvSpPr>
        <p:spPr>
          <a:xfrm>
            <a:off x="3846465" y="4921685"/>
            <a:ext cx="1938861" cy="1887834"/>
          </a:xfrm>
          <a:prstGeom prst="rect">
            <a:avLst/>
          </a:prstGeom>
        </p:spPr>
        <p:txBody>
          <a:bodyPr/>
          <a:lstStyle>
            <a:lvl1pPr marL="0" indent="0">
              <a:buFont typeface="Arial" panose="020B0604020202020204" pitchFamily="34" charset="0"/>
              <a:buNone/>
              <a:defRPr sz="1800"/>
            </a:lvl1pPr>
          </a:lstStyle>
          <a:p>
            <a:endParaRPr lang="et-EE" dirty="0"/>
          </a:p>
        </p:txBody>
      </p:sp>
      <p:sp>
        <p:nvSpPr>
          <p:cNvPr id="26" name="Picture Placeholder 5">
            <a:extLst>
              <a:ext uri="{FF2B5EF4-FFF2-40B4-BE49-F238E27FC236}">
                <a16:creationId xmlns:a16="http://schemas.microsoft.com/office/drawing/2014/main" id="{CDC1A45F-224E-43F0-8B24-0976E9FAC192}"/>
              </a:ext>
            </a:extLst>
          </p:cNvPr>
          <p:cNvSpPr>
            <a:spLocks noGrp="1"/>
          </p:cNvSpPr>
          <p:nvPr>
            <p:ph type="pic" sz="quarter" idx="18"/>
          </p:nvPr>
        </p:nvSpPr>
        <p:spPr>
          <a:xfrm>
            <a:off x="6403626" y="1004432"/>
            <a:ext cx="1938861" cy="1887834"/>
          </a:xfrm>
          <a:prstGeom prst="rect">
            <a:avLst/>
          </a:prstGeom>
        </p:spPr>
        <p:txBody>
          <a:bodyPr/>
          <a:lstStyle>
            <a:lvl1pPr marL="0" indent="0">
              <a:buFont typeface="Arial" panose="020B0604020202020204" pitchFamily="34" charset="0"/>
              <a:buNone/>
              <a:defRPr sz="1800"/>
            </a:lvl1pPr>
          </a:lstStyle>
          <a:p>
            <a:endParaRPr lang="et-EE" dirty="0"/>
          </a:p>
        </p:txBody>
      </p:sp>
      <p:sp>
        <p:nvSpPr>
          <p:cNvPr id="27" name="Text Placeholder 2">
            <a:extLst>
              <a:ext uri="{FF2B5EF4-FFF2-40B4-BE49-F238E27FC236}">
                <a16:creationId xmlns:a16="http://schemas.microsoft.com/office/drawing/2014/main" id="{322A843F-038A-424B-B469-82FC0F11BE74}"/>
              </a:ext>
            </a:extLst>
          </p:cNvPr>
          <p:cNvSpPr>
            <a:spLocks noGrp="1"/>
          </p:cNvSpPr>
          <p:nvPr>
            <p:ph type="body" sz="quarter" idx="19" hasCustomPrompt="1"/>
          </p:nvPr>
        </p:nvSpPr>
        <p:spPr>
          <a:xfrm>
            <a:off x="6403627" y="641434"/>
            <a:ext cx="1938861" cy="301752"/>
          </a:xfrm>
          <a:prstGeom prst="rect">
            <a:avLst/>
          </a:prstGeom>
        </p:spPr>
        <p:txBody>
          <a:bodyPr>
            <a:noAutofit/>
          </a:bodyPr>
          <a:lstStyle>
            <a:lvl1pPr marL="0" indent="0" algn="ctr">
              <a:buNone/>
              <a:defRPr sz="1800" b="0">
                <a:solidFill>
                  <a:srgbClr val="191960"/>
                </a:solidFill>
              </a:defRPr>
            </a:lvl1pPr>
          </a:lstStyle>
          <a:p>
            <a:pPr lvl="0"/>
            <a:r>
              <a:rPr lang="lv-LV" dirty="0"/>
              <a:t>Click to edit text</a:t>
            </a:r>
            <a:endParaRPr lang="en-US" dirty="0"/>
          </a:p>
        </p:txBody>
      </p:sp>
      <p:sp>
        <p:nvSpPr>
          <p:cNvPr id="28" name="Picture Placeholder 5">
            <a:extLst>
              <a:ext uri="{FF2B5EF4-FFF2-40B4-BE49-F238E27FC236}">
                <a16:creationId xmlns:a16="http://schemas.microsoft.com/office/drawing/2014/main" id="{05A0C39B-889D-4A48-980E-14B77E8AEBCE}"/>
              </a:ext>
            </a:extLst>
          </p:cNvPr>
          <p:cNvSpPr>
            <a:spLocks noGrp="1"/>
          </p:cNvSpPr>
          <p:nvPr>
            <p:ph type="pic" sz="quarter" idx="20"/>
          </p:nvPr>
        </p:nvSpPr>
        <p:spPr>
          <a:xfrm>
            <a:off x="6403626" y="2962656"/>
            <a:ext cx="1938861" cy="1887834"/>
          </a:xfrm>
          <a:prstGeom prst="rect">
            <a:avLst/>
          </a:prstGeom>
        </p:spPr>
        <p:txBody>
          <a:bodyPr/>
          <a:lstStyle>
            <a:lvl1pPr marL="0" indent="0">
              <a:buFont typeface="Arial" panose="020B0604020202020204" pitchFamily="34" charset="0"/>
              <a:buNone/>
              <a:defRPr sz="1800"/>
            </a:lvl1pPr>
          </a:lstStyle>
          <a:p>
            <a:endParaRPr lang="et-EE" dirty="0"/>
          </a:p>
        </p:txBody>
      </p:sp>
      <p:sp>
        <p:nvSpPr>
          <p:cNvPr id="29" name="Picture Placeholder 5">
            <a:extLst>
              <a:ext uri="{FF2B5EF4-FFF2-40B4-BE49-F238E27FC236}">
                <a16:creationId xmlns:a16="http://schemas.microsoft.com/office/drawing/2014/main" id="{6062657F-8A62-4BE1-968D-1E724674C293}"/>
              </a:ext>
            </a:extLst>
          </p:cNvPr>
          <p:cNvSpPr>
            <a:spLocks noGrp="1"/>
          </p:cNvSpPr>
          <p:nvPr>
            <p:ph type="pic" sz="quarter" idx="21"/>
          </p:nvPr>
        </p:nvSpPr>
        <p:spPr>
          <a:xfrm>
            <a:off x="6403626" y="4920880"/>
            <a:ext cx="1938861" cy="1887834"/>
          </a:xfrm>
          <a:prstGeom prst="rect">
            <a:avLst/>
          </a:prstGeom>
        </p:spPr>
        <p:txBody>
          <a:bodyPr/>
          <a:lstStyle>
            <a:lvl1pPr marL="0" indent="0">
              <a:buFont typeface="Arial" panose="020B0604020202020204" pitchFamily="34" charset="0"/>
              <a:buNone/>
              <a:defRPr sz="1800"/>
            </a:lvl1pPr>
          </a:lstStyle>
          <a:p>
            <a:endParaRPr lang="et-EE" dirty="0"/>
          </a:p>
        </p:txBody>
      </p:sp>
      <p:sp>
        <p:nvSpPr>
          <p:cNvPr id="30" name="Picture Placeholder 5">
            <a:extLst>
              <a:ext uri="{FF2B5EF4-FFF2-40B4-BE49-F238E27FC236}">
                <a16:creationId xmlns:a16="http://schemas.microsoft.com/office/drawing/2014/main" id="{4B0024EB-13CE-43CE-90FE-5FC26B867297}"/>
              </a:ext>
            </a:extLst>
          </p:cNvPr>
          <p:cNvSpPr>
            <a:spLocks noGrp="1"/>
          </p:cNvSpPr>
          <p:nvPr>
            <p:ph type="pic" sz="quarter" idx="22"/>
          </p:nvPr>
        </p:nvSpPr>
        <p:spPr>
          <a:xfrm>
            <a:off x="8960787" y="1004432"/>
            <a:ext cx="1938861" cy="1887834"/>
          </a:xfrm>
          <a:prstGeom prst="rect">
            <a:avLst/>
          </a:prstGeom>
        </p:spPr>
        <p:txBody>
          <a:bodyPr/>
          <a:lstStyle>
            <a:lvl1pPr marL="0" indent="0">
              <a:buFont typeface="Arial" panose="020B0604020202020204" pitchFamily="34" charset="0"/>
              <a:buNone/>
              <a:defRPr sz="1800"/>
            </a:lvl1pPr>
          </a:lstStyle>
          <a:p>
            <a:endParaRPr lang="et-EE" dirty="0"/>
          </a:p>
        </p:txBody>
      </p:sp>
      <p:sp>
        <p:nvSpPr>
          <p:cNvPr id="31" name="Text Placeholder 2">
            <a:extLst>
              <a:ext uri="{FF2B5EF4-FFF2-40B4-BE49-F238E27FC236}">
                <a16:creationId xmlns:a16="http://schemas.microsoft.com/office/drawing/2014/main" id="{B02454B5-BC6A-436D-BC06-0040C09CF161}"/>
              </a:ext>
            </a:extLst>
          </p:cNvPr>
          <p:cNvSpPr>
            <a:spLocks noGrp="1"/>
          </p:cNvSpPr>
          <p:nvPr>
            <p:ph type="body" sz="quarter" idx="23" hasCustomPrompt="1"/>
          </p:nvPr>
        </p:nvSpPr>
        <p:spPr>
          <a:xfrm>
            <a:off x="8960789" y="641434"/>
            <a:ext cx="1938860" cy="301752"/>
          </a:xfrm>
          <a:prstGeom prst="rect">
            <a:avLst/>
          </a:prstGeom>
        </p:spPr>
        <p:txBody>
          <a:bodyPr>
            <a:noAutofit/>
          </a:bodyPr>
          <a:lstStyle>
            <a:lvl1pPr marL="0" indent="0" algn="ctr">
              <a:buNone/>
              <a:defRPr sz="1800" b="0">
                <a:solidFill>
                  <a:srgbClr val="191960"/>
                </a:solidFill>
              </a:defRPr>
            </a:lvl1pPr>
          </a:lstStyle>
          <a:p>
            <a:pPr lvl="0"/>
            <a:r>
              <a:rPr lang="lv-LV" dirty="0"/>
              <a:t>Click to edit text</a:t>
            </a:r>
            <a:endParaRPr lang="en-US" dirty="0"/>
          </a:p>
        </p:txBody>
      </p:sp>
      <p:sp>
        <p:nvSpPr>
          <p:cNvPr id="32" name="Picture Placeholder 5">
            <a:extLst>
              <a:ext uri="{FF2B5EF4-FFF2-40B4-BE49-F238E27FC236}">
                <a16:creationId xmlns:a16="http://schemas.microsoft.com/office/drawing/2014/main" id="{4252B344-3544-4B30-BFBC-8FF72DA6EA9B}"/>
              </a:ext>
            </a:extLst>
          </p:cNvPr>
          <p:cNvSpPr>
            <a:spLocks noGrp="1"/>
          </p:cNvSpPr>
          <p:nvPr>
            <p:ph type="pic" sz="quarter" idx="24"/>
          </p:nvPr>
        </p:nvSpPr>
        <p:spPr>
          <a:xfrm>
            <a:off x="8960787" y="2962656"/>
            <a:ext cx="1938861" cy="1887834"/>
          </a:xfrm>
          <a:prstGeom prst="rect">
            <a:avLst/>
          </a:prstGeom>
        </p:spPr>
        <p:txBody>
          <a:bodyPr/>
          <a:lstStyle>
            <a:lvl1pPr marL="0" indent="0">
              <a:buFont typeface="Arial" panose="020B0604020202020204" pitchFamily="34" charset="0"/>
              <a:buNone/>
              <a:defRPr sz="1800"/>
            </a:lvl1pPr>
          </a:lstStyle>
          <a:p>
            <a:endParaRPr lang="et-EE" dirty="0"/>
          </a:p>
        </p:txBody>
      </p:sp>
      <p:sp>
        <p:nvSpPr>
          <p:cNvPr id="33" name="Picture Placeholder 5">
            <a:extLst>
              <a:ext uri="{FF2B5EF4-FFF2-40B4-BE49-F238E27FC236}">
                <a16:creationId xmlns:a16="http://schemas.microsoft.com/office/drawing/2014/main" id="{77A83954-2E61-49B3-82B5-37B3EAEAE451}"/>
              </a:ext>
            </a:extLst>
          </p:cNvPr>
          <p:cNvSpPr>
            <a:spLocks noGrp="1"/>
          </p:cNvSpPr>
          <p:nvPr>
            <p:ph type="pic" sz="quarter" idx="25"/>
          </p:nvPr>
        </p:nvSpPr>
        <p:spPr>
          <a:xfrm>
            <a:off x="8960787" y="4920880"/>
            <a:ext cx="1938861" cy="1887834"/>
          </a:xfrm>
          <a:prstGeom prst="rect">
            <a:avLst/>
          </a:prstGeom>
        </p:spPr>
        <p:txBody>
          <a:bodyPr/>
          <a:lstStyle>
            <a:lvl1pPr marL="0" indent="0">
              <a:buFont typeface="Arial" panose="020B0604020202020204" pitchFamily="34" charset="0"/>
              <a:buNone/>
              <a:defRPr sz="1800"/>
            </a:lvl1pPr>
          </a:lstStyle>
          <a:p>
            <a:endParaRPr lang="et-EE" dirty="0"/>
          </a:p>
        </p:txBody>
      </p:sp>
      <p:sp>
        <p:nvSpPr>
          <p:cNvPr id="34" name="Text Placeholder 2">
            <a:extLst>
              <a:ext uri="{FF2B5EF4-FFF2-40B4-BE49-F238E27FC236}">
                <a16:creationId xmlns:a16="http://schemas.microsoft.com/office/drawing/2014/main" id="{D3508303-9143-42C4-8F27-86304B0D49FD}"/>
              </a:ext>
            </a:extLst>
          </p:cNvPr>
          <p:cNvSpPr>
            <a:spLocks noGrp="1"/>
          </p:cNvSpPr>
          <p:nvPr>
            <p:ph type="body" sz="quarter" idx="26" hasCustomPrompt="1"/>
          </p:nvPr>
        </p:nvSpPr>
        <p:spPr>
          <a:xfrm>
            <a:off x="1289304" y="2586190"/>
            <a:ext cx="1938861" cy="301752"/>
          </a:xfrm>
          <a:prstGeom prst="rect">
            <a:avLst/>
          </a:prstGeom>
        </p:spPr>
        <p:txBody>
          <a:bodyPr>
            <a:noAutofit/>
          </a:bodyPr>
          <a:lstStyle>
            <a:lvl1pPr marL="0" indent="0" algn="ctr">
              <a:buNone/>
              <a:defRPr sz="1400" b="0">
                <a:solidFill>
                  <a:schemeClr val="bg1"/>
                </a:solidFill>
              </a:defRPr>
            </a:lvl1pPr>
          </a:lstStyle>
          <a:p>
            <a:pPr lvl="0"/>
            <a:r>
              <a:rPr lang="lv-LV" dirty="0"/>
              <a:t>Click to edit text</a:t>
            </a:r>
            <a:endParaRPr lang="en-US" dirty="0"/>
          </a:p>
        </p:txBody>
      </p:sp>
      <p:sp>
        <p:nvSpPr>
          <p:cNvPr id="35" name="Text Placeholder 2">
            <a:extLst>
              <a:ext uri="{FF2B5EF4-FFF2-40B4-BE49-F238E27FC236}">
                <a16:creationId xmlns:a16="http://schemas.microsoft.com/office/drawing/2014/main" id="{C5FE8403-99EA-4C14-8CB6-83AC34896492}"/>
              </a:ext>
            </a:extLst>
          </p:cNvPr>
          <p:cNvSpPr>
            <a:spLocks noGrp="1"/>
          </p:cNvSpPr>
          <p:nvPr>
            <p:ph type="body" sz="quarter" idx="27" hasCustomPrompt="1"/>
          </p:nvPr>
        </p:nvSpPr>
        <p:spPr>
          <a:xfrm>
            <a:off x="1289303" y="4548738"/>
            <a:ext cx="1938861" cy="301752"/>
          </a:xfrm>
          <a:prstGeom prst="rect">
            <a:avLst/>
          </a:prstGeom>
        </p:spPr>
        <p:txBody>
          <a:bodyPr>
            <a:noAutofit/>
          </a:bodyPr>
          <a:lstStyle>
            <a:lvl1pPr marL="0" indent="0" algn="ctr">
              <a:buNone/>
              <a:defRPr sz="1400" b="0">
                <a:solidFill>
                  <a:schemeClr val="bg1"/>
                </a:solidFill>
              </a:defRPr>
            </a:lvl1pPr>
          </a:lstStyle>
          <a:p>
            <a:pPr lvl="0"/>
            <a:r>
              <a:rPr lang="lv-LV" dirty="0"/>
              <a:t>Click to edit text</a:t>
            </a:r>
            <a:endParaRPr lang="en-US" dirty="0"/>
          </a:p>
        </p:txBody>
      </p:sp>
      <p:sp>
        <p:nvSpPr>
          <p:cNvPr id="36" name="Text Placeholder 2">
            <a:extLst>
              <a:ext uri="{FF2B5EF4-FFF2-40B4-BE49-F238E27FC236}">
                <a16:creationId xmlns:a16="http://schemas.microsoft.com/office/drawing/2014/main" id="{0ABF7FF5-171C-4ACE-9160-9AB8BDDA9175}"/>
              </a:ext>
            </a:extLst>
          </p:cNvPr>
          <p:cNvSpPr>
            <a:spLocks noGrp="1"/>
          </p:cNvSpPr>
          <p:nvPr>
            <p:ph type="body" sz="quarter" idx="28" hasCustomPrompt="1"/>
          </p:nvPr>
        </p:nvSpPr>
        <p:spPr>
          <a:xfrm>
            <a:off x="1289303" y="6506962"/>
            <a:ext cx="1938861" cy="301752"/>
          </a:xfrm>
          <a:prstGeom prst="rect">
            <a:avLst/>
          </a:prstGeom>
        </p:spPr>
        <p:txBody>
          <a:bodyPr>
            <a:noAutofit/>
          </a:bodyPr>
          <a:lstStyle>
            <a:lvl1pPr marL="0" indent="0" algn="ctr">
              <a:buNone/>
              <a:defRPr sz="1400" b="0">
                <a:solidFill>
                  <a:schemeClr val="bg1"/>
                </a:solidFill>
              </a:defRPr>
            </a:lvl1pPr>
          </a:lstStyle>
          <a:p>
            <a:pPr lvl="0"/>
            <a:r>
              <a:rPr lang="lv-LV" dirty="0"/>
              <a:t>Click to edit text</a:t>
            </a:r>
            <a:endParaRPr lang="en-US" dirty="0"/>
          </a:p>
        </p:txBody>
      </p:sp>
      <p:sp>
        <p:nvSpPr>
          <p:cNvPr id="37" name="Text Placeholder 2">
            <a:extLst>
              <a:ext uri="{FF2B5EF4-FFF2-40B4-BE49-F238E27FC236}">
                <a16:creationId xmlns:a16="http://schemas.microsoft.com/office/drawing/2014/main" id="{5402E9A1-5C77-4D4C-9100-CD16F91415F7}"/>
              </a:ext>
            </a:extLst>
          </p:cNvPr>
          <p:cNvSpPr>
            <a:spLocks noGrp="1"/>
          </p:cNvSpPr>
          <p:nvPr>
            <p:ph type="body" sz="quarter" idx="29" hasCustomPrompt="1"/>
          </p:nvPr>
        </p:nvSpPr>
        <p:spPr>
          <a:xfrm>
            <a:off x="3846464" y="2586190"/>
            <a:ext cx="1938861" cy="301752"/>
          </a:xfrm>
          <a:prstGeom prst="rect">
            <a:avLst/>
          </a:prstGeom>
        </p:spPr>
        <p:txBody>
          <a:bodyPr>
            <a:noAutofit/>
          </a:bodyPr>
          <a:lstStyle>
            <a:lvl1pPr marL="0" indent="0" algn="ctr">
              <a:buNone/>
              <a:defRPr sz="1400" b="0">
                <a:solidFill>
                  <a:schemeClr val="bg1"/>
                </a:solidFill>
              </a:defRPr>
            </a:lvl1pPr>
          </a:lstStyle>
          <a:p>
            <a:pPr lvl="0"/>
            <a:r>
              <a:rPr lang="lv-LV" dirty="0"/>
              <a:t>Click to edit text</a:t>
            </a:r>
            <a:endParaRPr lang="en-US" dirty="0"/>
          </a:p>
        </p:txBody>
      </p:sp>
      <p:sp>
        <p:nvSpPr>
          <p:cNvPr id="38" name="Text Placeholder 2">
            <a:extLst>
              <a:ext uri="{FF2B5EF4-FFF2-40B4-BE49-F238E27FC236}">
                <a16:creationId xmlns:a16="http://schemas.microsoft.com/office/drawing/2014/main" id="{39F49CA1-688B-495A-977D-632B06ABEEA4}"/>
              </a:ext>
            </a:extLst>
          </p:cNvPr>
          <p:cNvSpPr>
            <a:spLocks noGrp="1"/>
          </p:cNvSpPr>
          <p:nvPr>
            <p:ph type="body" sz="quarter" idx="30" hasCustomPrompt="1"/>
          </p:nvPr>
        </p:nvSpPr>
        <p:spPr>
          <a:xfrm>
            <a:off x="6403626" y="2586190"/>
            <a:ext cx="1938861" cy="301752"/>
          </a:xfrm>
          <a:prstGeom prst="rect">
            <a:avLst/>
          </a:prstGeom>
        </p:spPr>
        <p:txBody>
          <a:bodyPr>
            <a:noAutofit/>
          </a:bodyPr>
          <a:lstStyle>
            <a:lvl1pPr marL="0" indent="0" algn="ctr">
              <a:buNone/>
              <a:defRPr sz="1400" b="0">
                <a:solidFill>
                  <a:schemeClr val="bg1"/>
                </a:solidFill>
              </a:defRPr>
            </a:lvl1pPr>
          </a:lstStyle>
          <a:p>
            <a:pPr lvl="0"/>
            <a:r>
              <a:rPr lang="lv-LV" dirty="0"/>
              <a:t>Click to edit text</a:t>
            </a:r>
            <a:endParaRPr lang="en-US" dirty="0"/>
          </a:p>
        </p:txBody>
      </p:sp>
      <p:sp>
        <p:nvSpPr>
          <p:cNvPr id="39" name="Text Placeholder 2">
            <a:extLst>
              <a:ext uri="{FF2B5EF4-FFF2-40B4-BE49-F238E27FC236}">
                <a16:creationId xmlns:a16="http://schemas.microsoft.com/office/drawing/2014/main" id="{664B7845-0C80-4C5B-883E-D07DFBBC12E4}"/>
              </a:ext>
            </a:extLst>
          </p:cNvPr>
          <p:cNvSpPr>
            <a:spLocks noGrp="1"/>
          </p:cNvSpPr>
          <p:nvPr>
            <p:ph type="body" sz="quarter" idx="31" hasCustomPrompt="1"/>
          </p:nvPr>
        </p:nvSpPr>
        <p:spPr>
          <a:xfrm>
            <a:off x="8960786" y="2598344"/>
            <a:ext cx="1938861" cy="301752"/>
          </a:xfrm>
          <a:prstGeom prst="rect">
            <a:avLst/>
          </a:prstGeom>
        </p:spPr>
        <p:txBody>
          <a:bodyPr>
            <a:noAutofit/>
          </a:bodyPr>
          <a:lstStyle>
            <a:lvl1pPr marL="0" indent="0" algn="ctr">
              <a:buNone/>
              <a:defRPr sz="1400" b="0">
                <a:solidFill>
                  <a:schemeClr val="bg1"/>
                </a:solidFill>
              </a:defRPr>
            </a:lvl1pPr>
          </a:lstStyle>
          <a:p>
            <a:pPr lvl="0"/>
            <a:r>
              <a:rPr lang="lv-LV" dirty="0"/>
              <a:t>Click to edit text</a:t>
            </a:r>
            <a:endParaRPr lang="en-US" dirty="0"/>
          </a:p>
        </p:txBody>
      </p:sp>
      <p:sp>
        <p:nvSpPr>
          <p:cNvPr id="40" name="Text Placeholder 2">
            <a:extLst>
              <a:ext uri="{FF2B5EF4-FFF2-40B4-BE49-F238E27FC236}">
                <a16:creationId xmlns:a16="http://schemas.microsoft.com/office/drawing/2014/main" id="{62F0F2FF-73E4-46E4-A8A9-04BAC002FCC4}"/>
              </a:ext>
            </a:extLst>
          </p:cNvPr>
          <p:cNvSpPr>
            <a:spLocks noGrp="1"/>
          </p:cNvSpPr>
          <p:nvPr>
            <p:ph type="body" sz="quarter" idx="32" hasCustomPrompt="1"/>
          </p:nvPr>
        </p:nvSpPr>
        <p:spPr>
          <a:xfrm>
            <a:off x="3846463" y="4560583"/>
            <a:ext cx="1938861" cy="301752"/>
          </a:xfrm>
          <a:prstGeom prst="rect">
            <a:avLst/>
          </a:prstGeom>
        </p:spPr>
        <p:txBody>
          <a:bodyPr>
            <a:noAutofit/>
          </a:bodyPr>
          <a:lstStyle>
            <a:lvl1pPr marL="0" indent="0" algn="ctr">
              <a:buNone/>
              <a:defRPr sz="1400" b="0">
                <a:solidFill>
                  <a:schemeClr val="bg1"/>
                </a:solidFill>
              </a:defRPr>
            </a:lvl1pPr>
          </a:lstStyle>
          <a:p>
            <a:pPr lvl="0"/>
            <a:r>
              <a:rPr lang="lv-LV" dirty="0"/>
              <a:t>Click to edit text</a:t>
            </a:r>
            <a:endParaRPr lang="en-US" dirty="0"/>
          </a:p>
        </p:txBody>
      </p:sp>
      <p:sp>
        <p:nvSpPr>
          <p:cNvPr id="41" name="Text Placeholder 2">
            <a:extLst>
              <a:ext uri="{FF2B5EF4-FFF2-40B4-BE49-F238E27FC236}">
                <a16:creationId xmlns:a16="http://schemas.microsoft.com/office/drawing/2014/main" id="{13E5887F-E0F2-4A9D-963D-71C8E06F4E1A}"/>
              </a:ext>
            </a:extLst>
          </p:cNvPr>
          <p:cNvSpPr>
            <a:spLocks noGrp="1"/>
          </p:cNvSpPr>
          <p:nvPr>
            <p:ph type="body" sz="quarter" idx="33" hasCustomPrompt="1"/>
          </p:nvPr>
        </p:nvSpPr>
        <p:spPr>
          <a:xfrm>
            <a:off x="6403622" y="4549090"/>
            <a:ext cx="1938861" cy="301752"/>
          </a:xfrm>
          <a:prstGeom prst="rect">
            <a:avLst/>
          </a:prstGeom>
        </p:spPr>
        <p:txBody>
          <a:bodyPr>
            <a:noAutofit/>
          </a:bodyPr>
          <a:lstStyle>
            <a:lvl1pPr marL="0" indent="0" algn="ctr">
              <a:buNone/>
              <a:defRPr sz="1400" b="0">
                <a:solidFill>
                  <a:schemeClr val="bg1"/>
                </a:solidFill>
              </a:defRPr>
            </a:lvl1pPr>
          </a:lstStyle>
          <a:p>
            <a:pPr lvl="0"/>
            <a:r>
              <a:rPr lang="lv-LV" dirty="0"/>
              <a:t>Click to edit text</a:t>
            </a:r>
            <a:endParaRPr lang="en-US" dirty="0"/>
          </a:p>
        </p:txBody>
      </p:sp>
      <p:sp>
        <p:nvSpPr>
          <p:cNvPr id="42" name="Text Placeholder 2">
            <a:extLst>
              <a:ext uri="{FF2B5EF4-FFF2-40B4-BE49-F238E27FC236}">
                <a16:creationId xmlns:a16="http://schemas.microsoft.com/office/drawing/2014/main" id="{5453F402-FF5A-4822-B574-8A70269589A6}"/>
              </a:ext>
            </a:extLst>
          </p:cNvPr>
          <p:cNvSpPr>
            <a:spLocks noGrp="1"/>
          </p:cNvSpPr>
          <p:nvPr>
            <p:ph type="body" sz="quarter" idx="34" hasCustomPrompt="1"/>
          </p:nvPr>
        </p:nvSpPr>
        <p:spPr>
          <a:xfrm>
            <a:off x="8960779" y="4567378"/>
            <a:ext cx="1938861" cy="301752"/>
          </a:xfrm>
          <a:prstGeom prst="rect">
            <a:avLst/>
          </a:prstGeom>
        </p:spPr>
        <p:txBody>
          <a:bodyPr>
            <a:noAutofit/>
          </a:bodyPr>
          <a:lstStyle>
            <a:lvl1pPr marL="0" indent="0" algn="ctr">
              <a:buNone/>
              <a:defRPr sz="1400" b="0">
                <a:solidFill>
                  <a:schemeClr val="bg1"/>
                </a:solidFill>
              </a:defRPr>
            </a:lvl1pPr>
          </a:lstStyle>
          <a:p>
            <a:pPr lvl="0"/>
            <a:r>
              <a:rPr lang="lv-LV" dirty="0"/>
              <a:t>Click to edit text</a:t>
            </a:r>
            <a:endParaRPr lang="en-US" dirty="0"/>
          </a:p>
        </p:txBody>
      </p:sp>
      <p:sp>
        <p:nvSpPr>
          <p:cNvPr id="43" name="Text Placeholder 2">
            <a:extLst>
              <a:ext uri="{FF2B5EF4-FFF2-40B4-BE49-F238E27FC236}">
                <a16:creationId xmlns:a16="http://schemas.microsoft.com/office/drawing/2014/main" id="{0E3B3E45-495F-4058-893B-61743048EFA1}"/>
              </a:ext>
            </a:extLst>
          </p:cNvPr>
          <p:cNvSpPr>
            <a:spLocks noGrp="1"/>
          </p:cNvSpPr>
          <p:nvPr>
            <p:ph type="body" sz="quarter" idx="35" hasCustomPrompt="1"/>
          </p:nvPr>
        </p:nvSpPr>
        <p:spPr>
          <a:xfrm>
            <a:off x="3846462" y="6506962"/>
            <a:ext cx="1938861" cy="301752"/>
          </a:xfrm>
          <a:prstGeom prst="rect">
            <a:avLst/>
          </a:prstGeom>
        </p:spPr>
        <p:txBody>
          <a:bodyPr>
            <a:noAutofit/>
          </a:bodyPr>
          <a:lstStyle>
            <a:lvl1pPr marL="0" indent="0" algn="ctr">
              <a:buNone/>
              <a:defRPr sz="1400" b="0">
                <a:solidFill>
                  <a:schemeClr val="bg1"/>
                </a:solidFill>
              </a:defRPr>
            </a:lvl1pPr>
          </a:lstStyle>
          <a:p>
            <a:pPr lvl="0"/>
            <a:r>
              <a:rPr lang="lv-LV" dirty="0"/>
              <a:t>Click to edit text</a:t>
            </a:r>
            <a:endParaRPr lang="en-US" dirty="0"/>
          </a:p>
        </p:txBody>
      </p:sp>
      <p:sp>
        <p:nvSpPr>
          <p:cNvPr id="44" name="Text Placeholder 2">
            <a:extLst>
              <a:ext uri="{FF2B5EF4-FFF2-40B4-BE49-F238E27FC236}">
                <a16:creationId xmlns:a16="http://schemas.microsoft.com/office/drawing/2014/main" id="{8D1233A4-3F3C-421F-8E4B-7DCF0395763D}"/>
              </a:ext>
            </a:extLst>
          </p:cNvPr>
          <p:cNvSpPr>
            <a:spLocks noGrp="1"/>
          </p:cNvSpPr>
          <p:nvPr>
            <p:ph type="body" sz="quarter" idx="36" hasCustomPrompt="1"/>
          </p:nvPr>
        </p:nvSpPr>
        <p:spPr>
          <a:xfrm>
            <a:off x="6403620" y="6521278"/>
            <a:ext cx="1938861" cy="301752"/>
          </a:xfrm>
          <a:prstGeom prst="rect">
            <a:avLst/>
          </a:prstGeom>
        </p:spPr>
        <p:txBody>
          <a:bodyPr>
            <a:noAutofit/>
          </a:bodyPr>
          <a:lstStyle>
            <a:lvl1pPr marL="0" indent="0" algn="ctr">
              <a:buNone/>
              <a:defRPr sz="1400" b="0">
                <a:solidFill>
                  <a:schemeClr val="bg1"/>
                </a:solidFill>
              </a:defRPr>
            </a:lvl1pPr>
          </a:lstStyle>
          <a:p>
            <a:pPr lvl="0"/>
            <a:r>
              <a:rPr lang="lv-LV" dirty="0"/>
              <a:t>Click to edit text</a:t>
            </a:r>
            <a:endParaRPr lang="en-US" dirty="0"/>
          </a:p>
        </p:txBody>
      </p:sp>
      <p:sp>
        <p:nvSpPr>
          <p:cNvPr id="45" name="Text Placeholder 2">
            <a:extLst>
              <a:ext uri="{FF2B5EF4-FFF2-40B4-BE49-F238E27FC236}">
                <a16:creationId xmlns:a16="http://schemas.microsoft.com/office/drawing/2014/main" id="{11100F66-1CF0-4B01-8792-35002D6358FA}"/>
              </a:ext>
            </a:extLst>
          </p:cNvPr>
          <p:cNvSpPr>
            <a:spLocks noGrp="1"/>
          </p:cNvSpPr>
          <p:nvPr>
            <p:ph type="body" sz="quarter" idx="37" hasCustomPrompt="1"/>
          </p:nvPr>
        </p:nvSpPr>
        <p:spPr>
          <a:xfrm>
            <a:off x="8960779" y="6506962"/>
            <a:ext cx="1938861" cy="301752"/>
          </a:xfrm>
          <a:prstGeom prst="rect">
            <a:avLst/>
          </a:prstGeom>
        </p:spPr>
        <p:txBody>
          <a:bodyPr>
            <a:noAutofit/>
          </a:bodyPr>
          <a:lstStyle>
            <a:lvl1pPr marL="0" indent="0" algn="ctr">
              <a:buNone/>
              <a:defRPr sz="1400" b="0">
                <a:solidFill>
                  <a:schemeClr val="bg1"/>
                </a:solidFill>
              </a:defRPr>
            </a:lvl1pPr>
          </a:lstStyle>
          <a:p>
            <a:pPr lvl="0"/>
            <a:r>
              <a:rPr lang="lv-LV" dirty="0"/>
              <a:t>Click to edit text</a:t>
            </a:r>
            <a:endParaRPr lang="en-US" dirty="0"/>
          </a:p>
        </p:txBody>
      </p:sp>
    </p:spTree>
    <p:extLst>
      <p:ext uri="{BB962C8B-B14F-4D97-AF65-F5344CB8AC3E}">
        <p14:creationId xmlns:p14="http://schemas.microsoft.com/office/powerpoint/2010/main" val="172277384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4 picture small">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9B4FC2DD-AD92-4867-B006-BC44729AE55D}"/>
              </a:ext>
            </a:extLst>
          </p:cNvPr>
          <p:cNvSpPr>
            <a:spLocks noGrp="1"/>
          </p:cNvSpPr>
          <p:nvPr>
            <p:ph type="pic" sz="quarter" idx="10"/>
          </p:nvPr>
        </p:nvSpPr>
        <p:spPr>
          <a:xfrm>
            <a:off x="3593592" y="1719072"/>
            <a:ext cx="2140028" cy="1869376"/>
          </a:xfrm>
          <a:prstGeom prst="rect">
            <a:avLst/>
          </a:prstGeom>
        </p:spPr>
        <p:txBody>
          <a:bodyPr/>
          <a:lstStyle>
            <a:lvl1pPr marL="0" indent="0">
              <a:buFont typeface="Arial" panose="020B0604020202020204" pitchFamily="34" charset="0"/>
              <a:buNone/>
              <a:defRPr sz="1800"/>
            </a:lvl1pPr>
          </a:lstStyle>
          <a:p>
            <a:endParaRPr lang="et-EE" dirty="0"/>
          </a:p>
        </p:txBody>
      </p:sp>
      <p:sp>
        <p:nvSpPr>
          <p:cNvPr id="15" name="Picture Placeholder 5">
            <a:extLst>
              <a:ext uri="{FF2B5EF4-FFF2-40B4-BE49-F238E27FC236}">
                <a16:creationId xmlns:a16="http://schemas.microsoft.com/office/drawing/2014/main" id="{9F5A371F-BD65-40C8-9EAA-B62C625F9E9F}"/>
              </a:ext>
            </a:extLst>
          </p:cNvPr>
          <p:cNvSpPr>
            <a:spLocks noGrp="1"/>
          </p:cNvSpPr>
          <p:nvPr>
            <p:ph type="pic" sz="quarter" idx="19"/>
          </p:nvPr>
        </p:nvSpPr>
        <p:spPr>
          <a:xfrm>
            <a:off x="6277786" y="1719072"/>
            <a:ext cx="2140028" cy="1869376"/>
          </a:xfrm>
          <a:prstGeom prst="rect">
            <a:avLst/>
          </a:prstGeom>
        </p:spPr>
        <p:txBody>
          <a:bodyPr/>
          <a:lstStyle>
            <a:lvl1pPr marL="0" indent="0">
              <a:buNone/>
              <a:defRPr sz="1800"/>
            </a:lvl1pPr>
          </a:lstStyle>
          <a:p>
            <a:endParaRPr lang="et-EE"/>
          </a:p>
        </p:txBody>
      </p:sp>
      <p:sp>
        <p:nvSpPr>
          <p:cNvPr id="8" name="Title 2">
            <a:extLst>
              <a:ext uri="{FF2B5EF4-FFF2-40B4-BE49-F238E27FC236}">
                <a16:creationId xmlns:a16="http://schemas.microsoft.com/office/drawing/2014/main" id="{D39750B7-D1ED-487D-9792-C57DA3CF4F7D}"/>
              </a:ext>
            </a:extLst>
          </p:cNvPr>
          <p:cNvSpPr>
            <a:spLocks noGrp="1"/>
          </p:cNvSpPr>
          <p:nvPr>
            <p:ph type="title" hasCustomPrompt="1"/>
          </p:nvPr>
        </p:nvSpPr>
        <p:spPr>
          <a:xfrm>
            <a:off x="1290828" y="502348"/>
            <a:ext cx="9610344" cy="433388"/>
          </a:xfrm>
          <a:prstGeom prst="rect">
            <a:avLst/>
          </a:prstGeom>
        </p:spPr>
        <p:txBody>
          <a:bodyPr>
            <a:noAutofit/>
          </a:bodyPr>
          <a:lstStyle>
            <a:lvl1pPr algn="ctr">
              <a:defRPr sz="2600">
                <a:solidFill>
                  <a:srgbClr val="1F1F5E"/>
                </a:solidFill>
                <a:latin typeface="Arial" panose="020B0604020202020204" pitchFamily="34" charset="0"/>
                <a:cs typeface="Arial" panose="020B0604020202020204" pitchFamily="34" charset="0"/>
              </a:defRPr>
            </a:lvl1pPr>
          </a:lstStyle>
          <a:p>
            <a:r>
              <a:rPr lang="en-US" dirty="0"/>
              <a:t>Click to edit title</a:t>
            </a:r>
          </a:p>
        </p:txBody>
      </p:sp>
      <p:sp>
        <p:nvSpPr>
          <p:cNvPr id="9" name="Picture Placeholder 5">
            <a:extLst>
              <a:ext uri="{FF2B5EF4-FFF2-40B4-BE49-F238E27FC236}">
                <a16:creationId xmlns:a16="http://schemas.microsoft.com/office/drawing/2014/main" id="{06EB0ACF-A5B3-4267-8009-A70FD07D7C7E}"/>
              </a:ext>
            </a:extLst>
          </p:cNvPr>
          <p:cNvSpPr>
            <a:spLocks noGrp="1"/>
          </p:cNvSpPr>
          <p:nvPr>
            <p:ph type="pic" sz="quarter" idx="20"/>
          </p:nvPr>
        </p:nvSpPr>
        <p:spPr>
          <a:xfrm>
            <a:off x="3593592" y="4066032"/>
            <a:ext cx="2140028" cy="1869376"/>
          </a:xfrm>
          <a:prstGeom prst="rect">
            <a:avLst/>
          </a:prstGeom>
        </p:spPr>
        <p:txBody>
          <a:bodyPr/>
          <a:lstStyle>
            <a:lvl1pPr marL="0" indent="0">
              <a:buFont typeface="Arial" panose="020B0604020202020204" pitchFamily="34" charset="0"/>
              <a:buNone/>
              <a:defRPr sz="1800"/>
            </a:lvl1pPr>
          </a:lstStyle>
          <a:p>
            <a:endParaRPr lang="et-EE" dirty="0"/>
          </a:p>
        </p:txBody>
      </p:sp>
      <p:sp>
        <p:nvSpPr>
          <p:cNvPr id="11" name="Picture Placeholder 5">
            <a:extLst>
              <a:ext uri="{FF2B5EF4-FFF2-40B4-BE49-F238E27FC236}">
                <a16:creationId xmlns:a16="http://schemas.microsoft.com/office/drawing/2014/main" id="{B7CEC598-86A5-474F-A4EC-473CAB21E256}"/>
              </a:ext>
            </a:extLst>
          </p:cNvPr>
          <p:cNvSpPr>
            <a:spLocks noGrp="1"/>
          </p:cNvSpPr>
          <p:nvPr>
            <p:ph type="pic" sz="quarter" idx="21"/>
          </p:nvPr>
        </p:nvSpPr>
        <p:spPr>
          <a:xfrm>
            <a:off x="6277786" y="4066032"/>
            <a:ext cx="2140028" cy="1869376"/>
          </a:xfrm>
          <a:prstGeom prst="rect">
            <a:avLst/>
          </a:prstGeom>
        </p:spPr>
        <p:txBody>
          <a:bodyPr/>
          <a:lstStyle>
            <a:lvl1pPr marL="0" indent="0">
              <a:buNone/>
              <a:defRPr sz="1800"/>
            </a:lvl1pPr>
          </a:lstStyle>
          <a:p>
            <a:endParaRPr lang="et-EE"/>
          </a:p>
        </p:txBody>
      </p:sp>
      <p:sp>
        <p:nvSpPr>
          <p:cNvPr id="12" name="Text Placeholder 2">
            <a:extLst>
              <a:ext uri="{FF2B5EF4-FFF2-40B4-BE49-F238E27FC236}">
                <a16:creationId xmlns:a16="http://schemas.microsoft.com/office/drawing/2014/main" id="{3200E237-6921-42E3-A3D5-63AF988C164F}"/>
              </a:ext>
            </a:extLst>
          </p:cNvPr>
          <p:cNvSpPr>
            <a:spLocks noGrp="1"/>
          </p:cNvSpPr>
          <p:nvPr>
            <p:ph type="body" sz="quarter" idx="11" hasCustomPrompt="1"/>
          </p:nvPr>
        </p:nvSpPr>
        <p:spPr>
          <a:xfrm>
            <a:off x="3593592" y="1329404"/>
            <a:ext cx="2140028" cy="301752"/>
          </a:xfrm>
          <a:prstGeom prst="rect">
            <a:avLst/>
          </a:prstGeom>
        </p:spPr>
        <p:txBody>
          <a:bodyPr>
            <a:noAutofit/>
          </a:bodyPr>
          <a:lstStyle>
            <a:lvl1pPr marL="0" indent="0" algn="ctr">
              <a:buNone/>
              <a:defRPr sz="1800" b="0">
                <a:solidFill>
                  <a:srgbClr val="191960"/>
                </a:solidFill>
              </a:defRPr>
            </a:lvl1pPr>
          </a:lstStyle>
          <a:p>
            <a:pPr lvl="0"/>
            <a:r>
              <a:rPr lang="lv-LV" dirty="0"/>
              <a:t>Click to edit text</a:t>
            </a:r>
            <a:endParaRPr lang="en-US" dirty="0"/>
          </a:p>
        </p:txBody>
      </p:sp>
      <p:sp>
        <p:nvSpPr>
          <p:cNvPr id="13" name="Text Placeholder 2">
            <a:extLst>
              <a:ext uri="{FF2B5EF4-FFF2-40B4-BE49-F238E27FC236}">
                <a16:creationId xmlns:a16="http://schemas.microsoft.com/office/drawing/2014/main" id="{B7712A46-EAC1-41E1-86C8-70E8DF09CD92}"/>
              </a:ext>
            </a:extLst>
          </p:cNvPr>
          <p:cNvSpPr>
            <a:spLocks noGrp="1"/>
          </p:cNvSpPr>
          <p:nvPr>
            <p:ph type="body" sz="quarter" idx="22" hasCustomPrompt="1"/>
          </p:nvPr>
        </p:nvSpPr>
        <p:spPr>
          <a:xfrm>
            <a:off x="6277786" y="1329404"/>
            <a:ext cx="2140028" cy="301752"/>
          </a:xfrm>
          <a:prstGeom prst="rect">
            <a:avLst/>
          </a:prstGeom>
        </p:spPr>
        <p:txBody>
          <a:bodyPr>
            <a:noAutofit/>
          </a:bodyPr>
          <a:lstStyle>
            <a:lvl1pPr marL="0" indent="0" algn="ctr">
              <a:buNone/>
              <a:defRPr sz="1800" b="0">
                <a:solidFill>
                  <a:srgbClr val="191960"/>
                </a:solidFill>
              </a:defRPr>
            </a:lvl1pPr>
          </a:lstStyle>
          <a:p>
            <a:pPr lvl="0"/>
            <a:r>
              <a:rPr lang="lv-LV" dirty="0"/>
              <a:t>Click to edit text</a:t>
            </a:r>
            <a:endParaRPr lang="en-US" dirty="0"/>
          </a:p>
        </p:txBody>
      </p:sp>
      <p:sp>
        <p:nvSpPr>
          <p:cNvPr id="14" name="Text Placeholder 2">
            <a:extLst>
              <a:ext uri="{FF2B5EF4-FFF2-40B4-BE49-F238E27FC236}">
                <a16:creationId xmlns:a16="http://schemas.microsoft.com/office/drawing/2014/main" id="{0C476611-6977-436A-8831-A214CE0B1ADA}"/>
              </a:ext>
            </a:extLst>
          </p:cNvPr>
          <p:cNvSpPr>
            <a:spLocks noGrp="1"/>
          </p:cNvSpPr>
          <p:nvPr>
            <p:ph type="body" sz="quarter" idx="26" hasCustomPrompt="1"/>
          </p:nvPr>
        </p:nvSpPr>
        <p:spPr>
          <a:xfrm>
            <a:off x="3593592" y="3285744"/>
            <a:ext cx="2140028" cy="301752"/>
          </a:xfrm>
          <a:prstGeom prst="rect">
            <a:avLst/>
          </a:prstGeom>
        </p:spPr>
        <p:txBody>
          <a:bodyPr>
            <a:noAutofit/>
          </a:bodyPr>
          <a:lstStyle>
            <a:lvl1pPr marL="0" indent="0" algn="ctr">
              <a:buNone/>
              <a:defRPr sz="1400" b="0">
                <a:solidFill>
                  <a:schemeClr val="bg1"/>
                </a:solidFill>
              </a:defRPr>
            </a:lvl1pPr>
          </a:lstStyle>
          <a:p>
            <a:pPr lvl="0"/>
            <a:r>
              <a:rPr lang="lv-LV" dirty="0"/>
              <a:t>Click to edit text</a:t>
            </a:r>
            <a:endParaRPr lang="en-US" dirty="0"/>
          </a:p>
        </p:txBody>
      </p:sp>
      <p:sp>
        <p:nvSpPr>
          <p:cNvPr id="16" name="Text Placeholder 2">
            <a:extLst>
              <a:ext uri="{FF2B5EF4-FFF2-40B4-BE49-F238E27FC236}">
                <a16:creationId xmlns:a16="http://schemas.microsoft.com/office/drawing/2014/main" id="{85C8B52A-658F-45C3-8928-58AD06F38A6A}"/>
              </a:ext>
            </a:extLst>
          </p:cNvPr>
          <p:cNvSpPr>
            <a:spLocks noGrp="1"/>
          </p:cNvSpPr>
          <p:nvPr>
            <p:ph type="body" sz="quarter" idx="27" hasCustomPrompt="1"/>
          </p:nvPr>
        </p:nvSpPr>
        <p:spPr>
          <a:xfrm>
            <a:off x="3593592" y="5632704"/>
            <a:ext cx="2140028" cy="301752"/>
          </a:xfrm>
          <a:prstGeom prst="rect">
            <a:avLst/>
          </a:prstGeom>
        </p:spPr>
        <p:txBody>
          <a:bodyPr>
            <a:noAutofit/>
          </a:bodyPr>
          <a:lstStyle>
            <a:lvl1pPr marL="0" indent="0" algn="ctr">
              <a:buNone/>
              <a:defRPr sz="1400" b="0">
                <a:solidFill>
                  <a:schemeClr val="bg1"/>
                </a:solidFill>
              </a:defRPr>
            </a:lvl1pPr>
          </a:lstStyle>
          <a:p>
            <a:pPr lvl="0"/>
            <a:r>
              <a:rPr lang="lv-LV" dirty="0"/>
              <a:t>Click to edit text</a:t>
            </a:r>
            <a:endParaRPr lang="en-US" dirty="0"/>
          </a:p>
        </p:txBody>
      </p:sp>
      <p:sp>
        <p:nvSpPr>
          <p:cNvPr id="17" name="Text Placeholder 2">
            <a:extLst>
              <a:ext uri="{FF2B5EF4-FFF2-40B4-BE49-F238E27FC236}">
                <a16:creationId xmlns:a16="http://schemas.microsoft.com/office/drawing/2014/main" id="{E9679B4F-5BB8-49D1-8791-FEC6399EA798}"/>
              </a:ext>
            </a:extLst>
          </p:cNvPr>
          <p:cNvSpPr>
            <a:spLocks noGrp="1"/>
          </p:cNvSpPr>
          <p:nvPr>
            <p:ph type="body" sz="quarter" idx="28" hasCustomPrompt="1"/>
          </p:nvPr>
        </p:nvSpPr>
        <p:spPr>
          <a:xfrm>
            <a:off x="6277786" y="3285744"/>
            <a:ext cx="2140028" cy="301752"/>
          </a:xfrm>
          <a:prstGeom prst="rect">
            <a:avLst/>
          </a:prstGeom>
        </p:spPr>
        <p:txBody>
          <a:bodyPr>
            <a:noAutofit/>
          </a:bodyPr>
          <a:lstStyle>
            <a:lvl1pPr marL="0" indent="0" algn="ctr">
              <a:buNone/>
              <a:defRPr sz="1400" b="0">
                <a:solidFill>
                  <a:schemeClr val="bg1"/>
                </a:solidFill>
              </a:defRPr>
            </a:lvl1pPr>
          </a:lstStyle>
          <a:p>
            <a:pPr lvl="0"/>
            <a:r>
              <a:rPr lang="lv-LV" dirty="0"/>
              <a:t>Click to edit text</a:t>
            </a:r>
            <a:endParaRPr lang="en-US" dirty="0"/>
          </a:p>
        </p:txBody>
      </p:sp>
      <p:sp>
        <p:nvSpPr>
          <p:cNvPr id="18" name="Text Placeholder 2">
            <a:extLst>
              <a:ext uri="{FF2B5EF4-FFF2-40B4-BE49-F238E27FC236}">
                <a16:creationId xmlns:a16="http://schemas.microsoft.com/office/drawing/2014/main" id="{635150A2-438B-4094-BE20-70243D2A279D}"/>
              </a:ext>
            </a:extLst>
          </p:cNvPr>
          <p:cNvSpPr>
            <a:spLocks noGrp="1"/>
          </p:cNvSpPr>
          <p:nvPr>
            <p:ph type="body" sz="quarter" idx="29" hasCustomPrompt="1"/>
          </p:nvPr>
        </p:nvSpPr>
        <p:spPr>
          <a:xfrm>
            <a:off x="6277786" y="5632704"/>
            <a:ext cx="2140028" cy="301752"/>
          </a:xfrm>
          <a:prstGeom prst="rect">
            <a:avLst/>
          </a:prstGeom>
        </p:spPr>
        <p:txBody>
          <a:bodyPr>
            <a:noAutofit/>
          </a:bodyPr>
          <a:lstStyle>
            <a:lvl1pPr marL="0" indent="0" algn="ctr">
              <a:buNone/>
              <a:defRPr sz="1400" b="0">
                <a:solidFill>
                  <a:schemeClr val="bg1"/>
                </a:solidFill>
              </a:defRPr>
            </a:lvl1pPr>
          </a:lstStyle>
          <a:p>
            <a:pPr lvl="0"/>
            <a:r>
              <a:rPr lang="lv-LV" dirty="0"/>
              <a:t>Click to edit text</a:t>
            </a:r>
            <a:endParaRPr lang="en-US" dirty="0"/>
          </a:p>
        </p:txBody>
      </p:sp>
    </p:spTree>
    <p:extLst>
      <p:ext uri="{BB962C8B-B14F-4D97-AF65-F5344CB8AC3E}">
        <p14:creationId xmlns:p14="http://schemas.microsoft.com/office/powerpoint/2010/main" val="127758883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 picture">
    <p:spTree>
      <p:nvGrpSpPr>
        <p:cNvPr id="1" name=""/>
        <p:cNvGrpSpPr/>
        <p:nvPr/>
      </p:nvGrpSpPr>
      <p:grpSpPr>
        <a:xfrm>
          <a:off x="0" y="0"/>
          <a:ext cx="0" cy="0"/>
          <a:chOff x="0" y="0"/>
          <a:chExt cx="0" cy="0"/>
        </a:xfrm>
      </p:grpSpPr>
      <p:sp>
        <p:nvSpPr>
          <p:cNvPr id="15" name="Picture Placeholder 5">
            <a:extLst>
              <a:ext uri="{FF2B5EF4-FFF2-40B4-BE49-F238E27FC236}">
                <a16:creationId xmlns:a16="http://schemas.microsoft.com/office/drawing/2014/main" id="{9F5A371F-BD65-40C8-9EAA-B62C625F9E9F}"/>
              </a:ext>
            </a:extLst>
          </p:cNvPr>
          <p:cNvSpPr>
            <a:spLocks noGrp="1"/>
          </p:cNvSpPr>
          <p:nvPr>
            <p:ph type="pic" sz="quarter" idx="19"/>
          </p:nvPr>
        </p:nvSpPr>
        <p:spPr>
          <a:xfrm>
            <a:off x="2493265" y="958120"/>
            <a:ext cx="3296258" cy="2834640"/>
          </a:xfrm>
          <a:prstGeom prst="rect">
            <a:avLst/>
          </a:prstGeom>
        </p:spPr>
        <p:txBody>
          <a:bodyPr/>
          <a:lstStyle>
            <a:lvl1pPr marL="0" indent="0">
              <a:buNone/>
              <a:defRPr sz="1800"/>
            </a:lvl1pPr>
          </a:lstStyle>
          <a:p>
            <a:endParaRPr lang="et-EE"/>
          </a:p>
        </p:txBody>
      </p:sp>
      <p:sp>
        <p:nvSpPr>
          <p:cNvPr id="6" name="Title 2">
            <a:extLst>
              <a:ext uri="{FF2B5EF4-FFF2-40B4-BE49-F238E27FC236}">
                <a16:creationId xmlns:a16="http://schemas.microsoft.com/office/drawing/2014/main" id="{64266D7B-108D-4944-A709-621C67CDBC91}"/>
              </a:ext>
            </a:extLst>
          </p:cNvPr>
          <p:cNvSpPr>
            <a:spLocks noGrp="1"/>
          </p:cNvSpPr>
          <p:nvPr>
            <p:ph type="title" hasCustomPrompt="1"/>
          </p:nvPr>
        </p:nvSpPr>
        <p:spPr>
          <a:xfrm>
            <a:off x="1290828" y="77724"/>
            <a:ext cx="9610344" cy="433388"/>
          </a:xfrm>
          <a:prstGeom prst="rect">
            <a:avLst/>
          </a:prstGeom>
        </p:spPr>
        <p:txBody>
          <a:bodyPr>
            <a:noAutofit/>
          </a:bodyPr>
          <a:lstStyle>
            <a:lvl1pPr algn="ctr">
              <a:defRPr sz="2600">
                <a:solidFill>
                  <a:srgbClr val="1F1F5E"/>
                </a:solidFill>
                <a:latin typeface="Arial" panose="020B0604020202020204" pitchFamily="34" charset="0"/>
                <a:cs typeface="Arial" panose="020B0604020202020204" pitchFamily="34" charset="0"/>
              </a:defRPr>
            </a:lvl1pPr>
          </a:lstStyle>
          <a:p>
            <a:r>
              <a:rPr lang="en-US" dirty="0"/>
              <a:t>Click to edit title</a:t>
            </a:r>
          </a:p>
        </p:txBody>
      </p:sp>
      <p:sp>
        <p:nvSpPr>
          <p:cNvPr id="7" name="Text Placeholder 2">
            <a:extLst>
              <a:ext uri="{FF2B5EF4-FFF2-40B4-BE49-F238E27FC236}">
                <a16:creationId xmlns:a16="http://schemas.microsoft.com/office/drawing/2014/main" id="{D4643A57-F459-4F5D-9BDE-79D684F264F4}"/>
              </a:ext>
            </a:extLst>
          </p:cNvPr>
          <p:cNvSpPr>
            <a:spLocks noGrp="1"/>
          </p:cNvSpPr>
          <p:nvPr>
            <p:ph type="body" sz="quarter" idx="11" hasCustomPrompt="1"/>
          </p:nvPr>
        </p:nvSpPr>
        <p:spPr>
          <a:xfrm>
            <a:off x="3071380" y="579930"/>
            <a:ext cx="2140028" cy="301752"/>
          </a:xfrm>
          <a:prstGeom prst="rect">
            <a:avLst/>
          </a:prstGeom>
        </p:spPr>
        <p:txBody>
          <a:bodyPr>
            <a:noAutofit/>
          </a:bodyPr>
          <a:lstStyle>
            <a:lvl1pPr marL="0" indent="0" algn="ctr">
              <a:buNone/>
              <a:defRPr sz="1800" b="0">
                <a:solidFill>
                  <a:srgbClr val="191960"/>
                </a:solidFill>
              </a:defRPr>
            </a:lvl1pPr>
          </a:lstStyle>
          <a:p>
            <a:pPr lvl="0"/>
            <a:r>
              <a:rPr lang="lv-LV" dirty="0"/>
              <a:t>Click to edit text</a:t>
            </a:r>
            <a:endParaRPr lang="en-US" dirty="0"/>
          </a:p>
        </p:txBody>
      </p:sp>
      <p:sp>
        <p:nvSpPr>
          <p:cNvPr id="13" name="Picture Placeholder 5">
            <a:extLst>
              <a:ext uri="{FF2B5EF4-FFF2-40B4-BE49-F238E27FC236}">
                <a16:creationId xmlns:a16="http://schemas.microsoft.com/office/drawing/2014/main" id="{1CB7A7B6-0968-4453-A60A-CBB94C680CCD}"/>
              </a:ext>
            </a:extLst>
          </p:cNvPr>
          <p:cNvSpPr>
            <a:spLocks noGrp="1"/>
          </p:cNvSpPr>
          <p:nvPr>
            <p:ph type="pic" sz="quarter" idx="24"/>
          </p:nvPr>
        </p:nvSpPr>
        <p:spPr>
          <a:xfrm>
            <a:off x="2493265" y="3945636"/>
            <a:ext cx="3296258" cy="2834640"/>
          </a:xfrm>
          <a:prstGeom prst="rect">
            <a:avLst/>
          </a:prstGeom>
        </p:spPr>
        <p:txBody>
          <a:bodyPr/>
          <a:lstStyle>
            <a:lvl1pPr marL="0" indent="0">
              <a:buNone/>
              <a:defRPr sz="1800"/>
            </a:lvl1pPr>
          </a:lstStyle>
          <a:p>
            <a:endParaRPr lang="et-EE"/>
          </a:p>
        </p:txBody>
      </p:sp>
      <p:sp>
        <p:nvSpPr>
          <p:cNvPr id="14" name="Text Placeholder 2">
            <a:extLst>
              <a:ext uri="{FF2B5EF4-FFF2-40B4-BE49-F238E27FC236}">
                <a16:creationId xmlns:a16="http://schemas.microsoft.com/office/drawing/2014/main" id="{556866BE-514A-4FCC-97BF-CCAD994F860B}"/>
              </a:ext>
            </a:extLst>
          </p:cNvPr>
          <p:cNvSpPr>
            <a:spLocks noGrp="1"/>
          </p:cNvSpPr>
          <p:nvPr>
            <p:ph type="body" sz="quarter" idx="26" hasCustomPrompt="1"/>
          </p:nvPr>
        </p:nvSpPr>
        <p:spPr>
          <a:xfrm>
            <a:off x="2493265" y="3491008"/>
            <a:ext cx="3296258" cy="301752"/>
          </a:xfrm>
          <a:prstGeom prst="rect">
            <a:avLst/>
          </a:prstGeom>
        </p:spPr>
        <p:txBody>
          <a:bodyPr>
            <a:noAutofit/>
          </a:bodyPr>
          <a:lstStyle>
            <a:lvl1pPr marL="0" indent="0" algn="ctr">
              <a:buNone/>
              <a:defRPr sz="1400" b="0">
                <a:solidFill>
                  <a:schemeClr val="bg1"/>
                </a:solidFill>
              </a:defRPr>
            </a:lvl1pPr>
          </a:lstStyle>
          <a:p>
            <a:pPr lvl="0"/>
            <a:r>
              <a:rPr lang="lv-LV" dirty="0"/>
              <a:t>Click to edit text</a:t>
            </a:r>
            <a:endParaRPr lang="en-US" dirty="0"/>
          </a:p>
        </p:txBody>
      </p:sp>
      <p:sp>
        <p:nvSpPr>
          <p:cNvPr id="17" name="Text Placeholder 2">
            <a:extLst>
              <a:ext uri="{FF2B5EF4-FFF2-40B4-BE49-F238E27FC236}">
                <a16:creationId xmlns:a16="http://schemas.microsoft.com/office/drawing/2014/main" id="{B59D5820-98B3-4C7E-9C8B-C3F141B3F061}"/>
              </a:ext>
            </a:extLst>
          </p:cNvPr>
          <p:cNvSpPr>
            <a:spLocks noGrp="1"/>
          </p:cNvSpPr>
          <p:nvPr>
            <p:ph type="body" sz="quarter" idx="27" hasCustomPrompt="1"/>
          </p:nvPr>
        </p:nvSpPr>
        <p:spPr>
          <a:xfrm>
            <a:off x="2493265" y="6478524"/>
            <a:ext cx="3296258" cy="301752"/>
          </a:xfrm>
          <a:prstGeom prst="rect">
            <a:avLst/>
          </a:prstGeom>
        </p:spPr>
        <p:txBody>
          <a:bodyPr>
            <a:noAutofit/>
          </a:bodyPr>
          <a:lstStyle>
            <a:lvl1pPr marL="0" indent="0" algn="ctr">
              <a:buNone/>
              <a:defRPr sz="1400" b="0">
                <a:solidFill>
                  <a:schemeClr val="bg1"/>
                </a:solidFill>
              </a:defRPr>
            </a:lvl1pPr>
          </a:lstStyle>
          <a:p>
            <a:pPr lvl="0"/>
            <a:r>
              <a:rPr lang="lv-LV" dirty="0"/>
              <a:t>Click to edit text</a:t>
            </a:r>
            <a:endParaRPr lang="en-US" dirty="0"/>
          </a:p>
        </p:txBody>
      </p:sp>
      <p:sp>
        <p:nvSpPr>
          <p:cNvPr id="18" name="Picture Placeholder 5">
            <a:extLst>
              <a:ext uri="{FF2B5EF4-FFF2-40B4-BE49-F238E27FC236}">
                <a16:creationId xmlns:a16="http://schemas.microsoft.com/office/drawing/2014/main" id="{D8C51D53-52E0-49A0-BDDE-DF03B374FC3F}"/>
              </a:ext>
            </a:extLst>
          </p:cNvPr>
          <p:cNvSpPr>
            <a:spLocks noGrp="1"/>
          </p:cNvSpPr>
          <p:nvPr>
            <p:ph type="pic" sz="quarter" idx="28"/>
          </p:nvPr>
        </p:nvSpPr>
        <p:spPr>
          <a:xfrm>
            <a:off x="6402478" y="958120"/>
            <a:ext cx="3296258" cy="2834640"/>
          </a:xfrm>
          <a:prstGeom prst="rect">
            <a:avLst/>
          </a:prstGeom>
        </p:spPr>
        <p:txBody>
          <a:bodyPr/>
          <a:lstStyle>
            <a:lvl1pPr marL="0" indent="0">
              <a:buNone/>
              <a:defRPr sz="1800"/>
            </a:lvl1pPr>
          </a:lstStyle>
          <a:p>
            <a:endParaRPr lang="et-EE"/>
          </a:p>
        </p:txBody>
      </p:sp>
      <p:sp>
        <p:nvSpPr>
          <p:cNvPr id="19" name="Text Placeholder 2">
            <a:extLst>
              <a:ext uri="{FF2B5EF4-FFF2-40B4-BE49-F238E27FC236}">
                <a16:creationId xmlns:a16="http://schemas.microsoft.com/office/drawing/2014/main" id="{614A775D-B950-4F9C-992D-4818CAC94572}"/>
              </a:ext>
            </a:extLst>
          </p:cNvPr>
          <p:cNvSpPr>
            <a:spLocks noGrp="1"/>
          </p:cNvSpPr>
          <p:nvPr>
            <p:ph type="body" sz="quarter" idx="29" hasCustomPrompt="1"/>
          </p:nvPr>
        </p:nvSpPr>
        <p:spPr>
          <a:xfrm>
            <a:off x="6980593" y="579930"/>
            <a:ext cx="2140028" cy="301752"/>
          </a:xfrm>
          <a:prstGeom prst="rect">
            <a:avLst/>
          </a:prstGeom>
        </p:spPr>
        <p:txBody>
          <a:bodyPr>
            <a:noAutofit/>
          </a:bodyPr>
          <a:lstStyle>
            <a:lvl1pPr marL="0" indent="0" algn="ctr">
              <a:buNone/>
              <a:defRPr sz="1800" b="0">
                <a:solidFill>
                  <a:srgbClr val="191960"/>
                </a:solidFill>
              </a:defRPr>
            </a:lvl1pPr>
          </a:lstStyle>
          <a:p>
            <a:pPr lvl="0"/>
            <a:r>
              <a:rPr lang="lv-LV" dirty="0"/>
              <a:t>Click to edit text</a:t>
            </a:r>
            <a:endParaRPr lang="en-US" dirty="0"/>
          </a:p>
        </p:txBody>
      </p:sp>
      <p:sp>
        <p:nvSpPr>
          <p:cNvPr id="20" name="Picture Placeholder 5">
            <a:extLst>
              <a:ext uri="{FF2B5EF4-FFF2-40B4-BE49-F238E27FC236}">
                <a16:creationId xmlns:a16="http://schemas.microsoft.com/office/drawing/2014/main" id="{3E6F3BDC-8179-45E2-AF18-0276AB1C12F6}"/>
              </a:ext>
            </a:extLst>
          </p:cNvPr>
          <p:cNvSpPr>
            <a:spLocks noGrp="1"/>
          </p:cNvSpPr>
          <p:nvPr>
            <p:ph type="pic" sz="quarter" idx="30"/>
          </p:nvPr>
        </p:nvSpPr>
        <p:spPr>
          <a:xfrm>
            <a:off x="6402478" y="3945636"/>
            <a:ext cx="3296258" cy="2834640"/>
          </a:xfrm>
          <a:prstGeom prst="rect">
            <a:avLst/>
          </a:prstGeom>
        </p:spPr>
        <p:txBody>
          <a:bodyPr/>
          <a:lstStyle>
            <a:lvl1pPr marL="0" indent="0">
              <a:buNone/>
              <a:defRPr sz="1800"/>
            </a:lvl1pPr>
          </a:lstStyle>
          <a:p>
            <a:endParaRPr lang="et-EE"/>
          </a:p>
        </p:txBody>
      </p:sp>
      <p:sp>
        <p:nvSpPr>
          <p:cNvPr id="21" name="Text Placeholder 2">
            <a:extLst>
              <a:ext uri="{FF2B5EF4-FFF2-40B4-BE49-F238E27FC236}">
                <a16:creationId xmlns:a16="http://schemas.microsoft.com/office/drawing/2014/main" id="{981A4561-8430-4497-8B63-B0FE1321CB01}"/>
              </a:ext>
            </a:extLst>
          </p:cNvPr>
          <p:cNvSpPr>
            <a:spLocks noGrp="1"/>
          </p:cNvSpPr>
          <p:nvPr>
            <p:ph type="body" sz="quarter" idx="31" hasCustomPrompt="1"/>
          </p:nvPr>
        </p:nvSpPr>
        <p:spPr>
          <a:xfrm>
            <a:off x="6402478" y="3491008"/>
            <a:ext cx="3296258" cy="301752"/>
          </a:xfrm>
          <a:prstGeom prst="rect">
            <a:avLst/>
          </a:prstGeom>
        </p:spPr>
        <p:txBody>
          <a:bodyPr>
            <a:noAutofit/>
          </a:bodyPr>
          <a:lstStyle>
            <a:lvl1pPr marL="0" indent="0" algn="ctr">
              <a:buNone/>
              <a:defRPr sz="1400" b="0">
                <a:solidFill>
                  <a:schemeClr val="bg1"/>
                </a:solidFill>
              </a:defRPr>
            </a:lvl1pPr>
          </a:lstStyle>
          <a:p>
            <a:pPr lvl="0"/>
            <a:r>
              <a:rPr lang="lv-LV" dirty="0"/>
              <a:t>Click to edit text</a:t>
            </a:r>
            <a:endParaRPr lang="en-US" dirty="0"/>
          </a:p>
        </p:txBody>
      </p:sp>
      <p:sp>
        <p:nvSpPr>
          <p:cNvPr id="22" name="Text Placeholder 2">
            <a:extLst>
              <a:ext uri="{FF2B5EF4-FFF2-40B4-BE49-F238E27FC236}">
                <a16:creationId xmlns:a16="http://schemas.microsoft.com/office/drawing/2014/main" id="{D68AE216-4E99-4740-937D-BABB52FC2387}"/>
              </a:ext>
            </a:extLst>
          </p:cNvPr>
          <p:cNvSpPr>
            <a:spLocks noGrp="1"/>
          </p:cNvSpPr>
          <p:nvPr>
            <p:ph type="body" sz="quarter" idx="32" hasCustomPrompt="1"/>
          </p:nvPr>
        </p:nvSpPr>
        <p:spPr>
          <a:xfrm>
            <a:off x="6402478" y="6478524"/>
            <a:ext cx="3296258" cy="301752"/>
          </a:xfrm>
          <a:prstGeom prst="rect">
            <a:avLst/>
          </a:prstGeom>
        </p:spPr>
        <p:txBody>
          <a:bodyPr>
            <a:noAutofit/>
          </a:bodyPr>
          <a:lstStyle>
            <a:lvl1pPr marL="0" indent="0" algn="ctr">
              <a:buNone/>
              <a:defRPr sz="1400" b="0">
                <a:solidFill>
                  <a:schemeClr val="bg1"/>
                </a:solidFill>
              </a:defRPr>
            </a:lvl1pPr>
          </a:lstStyle>
          <a:p>
            <a:pPr lvl="0"/>
            <a:r>
              <a:rPr lang="lv-LV" dirty="0"/>
              <a:t>Click to edit text</a:t>
            </a:r>
            <a:endParaRPr lang="en-US" dirty="0"/>
          </a:p>
        </p:txBody>
      </p:sp>
    </p:spTree>
    <p:extLst>
      <p:ext uri="{BB962C8B-B14F-4D97-AF65-F5344CB8AC3E}">
        <p14:creationId xmlns:p14="http://schemas.microsoft.com/office/powerpoint/2010/main" val="39333108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Icon Slide">
    <p:bg>
      <p:bgRef idx="1001">
        <a:schemeClr val="bg1"/>
      </p:bgRef>
    </p:bg>
    <p:spTree>
      <p:nvGrpSpPr>
        <p:cNvPr id="1" name=""/>
        <p:cNvGrpSpPr/>
        <p:nvPr/>
      </p:nvGrpSpPr>
      <p:grpSpPr>
        <a:xfrm>
          <a:off x="0" y="0"/>
          <a:ext cx="0" cy="0"/>
          <a:chOff x="0" y="0"/>
          <a:chExt cx="0" cy="0"/>
        </a:xfrm>
      </p:grpSpPr>
      <p:sp>
        <p:nvSpPr>
          <p:cNvPr id="17" name="Title 2">
            <a:extLst>
              <a:ext uri="{FF2B5EF4-FFF2-40B4-BE49-F238E27FC236}">
                <a16:creationId xmlns:a16="http://schemas.microsoft.com/office/drawing/2014/main" id="{A246AD45-D086-49DC-94C4-C131FAB4DC33}"/>
              </a:ext>
            </a:extLst>
          </p:cNvPr>
          <p:cNvSpPr>
            <a:spLocks noGrp="1"/>
          </p:cNvSpPr>
          <p:nvPr>
            <p:ph type="title"/>
          </p:nvPr>
        </p:nvSpPr>
        <p:spPr>
          <a:xfrm>
            <a:off x="608225" y="596899"/>
            <a:ext cx="5744634" cy="433388"/>
          </a:xfrm>
        </p:spPr>
        <p:txBody>
          <a:bodyPr>
            <a:normAutofit fontScale="90000"/>
          </a:bodyPr>
          <a:lstStyle/>
          <a:p>
            <a:r>
              <a:rPr lang="en-GB" dirty="0"/>
              <a:t>White elements for presentation</a:t>
            </a:r>
          </a:p>
        </p:txBody>
      </p:sp>
      <p:pic>
        <p:nvPicPr>
          <p:cNvPr id="20" name="Picture 19">
            <a:extLst>
              <a:ext uri="{FF2B5EF4-FFF2-40B4-BE49-F238E27FC236}">
                <a16:creationId xmlns:a16="http://schemas.microsoft.com/office/drawing/2014/main" id="{B5C11412-85D3-4ED0-8957-D5D8DE7DE7A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61645" y="1694325"/>
            <a:ext cx="869577" cy="869577"/>
          </a:xfrm>
          <a:prstGeom prst="rect">
            <a:avLst/>
          </a:prstGeom>
        </p:spPr>
      </p:pic>
      <p:pic>
        <p:nvPicPr>
          <p:cNvPr id="30" name="Picture 29">
            <a:extLst>
              <a:ext uri="{FF2B5EF4-FFF2-40B4-BE49-F238E27FC236}">
                <a16:creationId xmlns:a16="http://schemas.microsoft.com/office/drawing/2014/main" id="{06D12636-C50D-481D-814C-AF6BA681F1D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64703" y="5271229"/>
            <a:ext cx="869577" cy="869577"/>
          </a:xfrm>
          <a:prstGeom prst="rect">
            <a:avLst/>
          </a:prstGeom>
        </p:spPr>
      </p:pic>
      <p:pic>
        <p:nvPicPr>
          <p:cNvPr id="31" name="Picture 30">
            <a:extLst>
              <a:ext uri="{FF2B5EF4-FFF2-40B4-BE49-F238E27FC236}">
                <a16:creationId xmlns:a16="http://schemas.microsoft.com/office/drawing/2014/main" id="{FD59D91C-776E-4BF8-93A7-333CD2A3B1D9}"/>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64703" y="4078931"/>
            <a:ext cx="869577" cy="869577"/>
          </a:xfrm>
          <a:prstGeom prst="rect">
            <a:avLst/>
          </a:prstGeom>
        </p:spPr>
      </p:pic>
      <p:pic>
        <p:nvPicPr>
          <p:cNvPr id="32" name="Picture 31">
            <a:extLst>
              <a:ext uri="{FF2B5EF4-FFF2-40B4-BE49-F238E27FC236}">
                <a16:creationId xmlns:a16="http://schemas.microsoft.com/office/drawing/2014/main" id="{E764CD54-4F52-465C-8446-B3066E0B7DB5}"/>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64703" y="2886629"/>
            <a:ext cx="869577" cy="869577"/>
          </a:xfrm>
          <a:prstGeom prst="rect">
            <a:avLst/>
          </a:prstGeom>
        </p:spPr>
      </p:pic>
      <p:pic>
        <p:nvPicPr>
          <p:cNvPr id="33" name="Picture 32">
            <a:extLst>
              <a:ext uri="{FF2B5EF4-FFF2-40B4-BE49-F238E27FC236}">
                <a16:creationId xmlns:a16="http://schemas.microsoft.com/office/drawing/2014/main" id="{F1A67486-FE9D-4B6E-8AD8-179F27A741B0}"/>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399055" y="5271233"/>
            <a:ext cx="869577" cy="869577"/>
          </a:xfrm>
          <a:prstGeom prst="rect">
            <a:avLst/>
          </a:prstGeom>
        </p:spPr>
      </p:pic>
      <p:pic>
        <p:nvPicPr>
          <p:cNvPr id="34" name="Picture 33">
            <a:extLst>
              <a:ext uri="{FF2B5EF4-FFF2-40B4-BE49-F238E27FC236}">
                <a16:creationId xmlns:a16="http://schemas.microsoft.com/office/drawing/2014/main" id="{33FF264F-451C-4967-94E1-A86E3AEACF7A}"/>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0399056" y="4078933"/>
            <a:ext cx="869577" cy="869577"/>
          </a:xfrm>
          <a:prstGeom prst="rect">
            <a:avLst/>
          </a:prstGeom>
        </p:spPr>
      </p:pic>
      <p:pic>
        <p:nvPicPr>
          <p:cNvPr id="35" name="Picture 34">
            <a:extLst>
              <a:ext uri="{FF2B5EF4-FFF2-40B4-BE49-F238E27FC236}">
                <a16:creationId xmlns:a16="http://schemas.microsoft.com/office/drawing/2014/main" id="{A1CA576C-479F-4742-A11B-5D81B5E3181A}"/>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10399056" y="2886630"/>
            <a:ext cx="869577" cy="869577"/>
          </a:xfrm>
          <a:prstGeom prst="rect">
            <a:avLst/>
          </a:prstGeom>
        </p:spPr>
      </p:pic>
      <p:pic>
        <p:nvPicPr>
          <p:cNvPr id="36" name="Picture 35">
            <a:extLst>
              <a:ext uri="{FF2B5EF4-FFF2-40B4-BE49-F238E27FC236}">
                <a16:creationId xmlns:a16="http://schemas.microsoft.com/office/drawing/2014/main" id="{3A8EF2FD-D2A7-411C-A9D1-7B2AAD7D719F}"/>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6096000" y="4078938"/>
            <a:ext cx="869577" cy="869577"/>
          </a:xfrm>
          <a:prstGeom prst="rect">
            <a:avLst/>
          </a:prstGeom>
        </p:spPr>
      </p:pic>
      <p:pic>
        <p:nvPicPr>
          <p:cNvPr id="37" name="Picture 36">
            <a:extLst>
              <a:ext uri="{FF2B5EF4-FFF2-40B4-BE49-F238E27FC236}">
                <a16:creationId xmlns:a16="http://schemas.microsoft.com/office/drawing/2014/main" id="{EB2D4912-6400-4ECD-9C71-30DBACAE0F1E}"/>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6096000" y="1694325"/>
            <a:ext cx="869577" cy="869577"/>
          </a:xfrm>
          <a:prstGeom prst="rect">
            <a:avLst/>
          </a:prstGeom>
        </p:spPr>
      </p:pic>
      <p:pic>
        <p:nvPicPr>
          <p:cNvPr id="38" name="Picture 37">
            <a:extLst>
              <a:ext uri="{FF2B5EF4-FFF2-40B4-BE49-F238E27FC236}">
                <a16:creationId xmlns:a16="http://schemas.microsoft.com/office/drawing/2014/main" id="{61419E90-5729-4ABE-9D40-58BB4C3250FE}"/>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7530351" y="1694326"/>
            <a:ext cx="869577" cy="869577"/>
          </a:xfrm>
          <a:prstGeom prst="rect">
            <a:avLst/>
          </a:prstGeom>
        </p:spPr>
      </p:pic>
      <p:pic>
        <p:nvPicPr>
          <p:cNvPr id="39" name="Picture 38">
            <a:extLst>
              <a:ext uri="{FF2B5EF4-FFF2-40B4-BE49-F238E27FC236}">
                <a16:creationId xmlns:a16="http://schemas.microsoft.com/office/drawing/2014/main" id="{7D970BB0-4E13-42B9-8F3A-396B0F3C37BD}"/>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8964703" y="1694326"/>
            <a:ext cx="869577" cy="869577"/>
          </a:xfrm>
          <a:prstGeom prst="rect">
            <a:avLst/>
          </a:prstGeom>
        </p:spPr>
      </p:pic>
      <p:pic>
        <p:nvPicPr>
          <p:cNvPr id="40" name="Picture 39">
            <a:extLst>
              <a:ext uri="{FF2B5EF4-FFF2-40B4-BE49-F238E27FC236}">
                <a16:creationId xmlns:a16="http://schemas.microsoft.com/office/drawing/2014/main" id="{26962D10-B997-4608-AA3A-EFD2680B884B}"/>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0399056" y="1694327"/>
            <a:ext cx="869577" cy="869577"/>
          </a:xfrm>
          <a:prstGeom prst="rect">
            <a:avLst/>
          </a:prstGeom>
        </p:spPr>
      </p:pic>
      <p:pic>
        <p:nvPicPr>
          <p:cNvPr id="41" name="Picture 40">
            <a:extLst>
              <a:ext uri="{FF2B5EF4-FFF2-40B4-BE49-F238E27FC236}">
                <a16:creationId xmlns:a16="http://schemas.microsoft.com/office/drawing/2014/main" id="{E3D0E8D6-F734-4206-BCA3-64798B8599FB}"/>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4661646" y="2886631"/>
            <a:ext cx="869577" cy="869577"/>
          </a:xfrm>
          <a:prstGeom prst="rect">
            <a:avLst/>
          </a:prstGeom>
        </p:spPr>
      </p:pic>
      <p:pic>
        <p:nvPicPr>
          <p:cNvPr id="42" name="Picture 41">
            <a:extLst>
              <a:ext uri="{FF2B5EF4-FFF2-40B4-BE49-F238E27FC236}">
                <a16:creationId xmlns:a16="http://schemas.microsoft.com/office/drawing/2014/main" id="{BAD8F86F-1287-40E6-9CE2-81827C55B4FF}"/>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6095999" y="2886632"/>
            <a:ext cx="869577" cy="869577"/>
          </a:xfrm>
          <a:prstGeom prst="rect">
            <a:avLst/>
          </a:prstGeom>
        </p:spPr>
      </p:pic>
      <p:pic>
        <p:nvPicPr>
          <p:cNvPr id="43" name="Picture 42">
            <a:extLst>
              <a:ext uri="{FF2B5EF4-FFF2-40B4-BE49-F238E27FC236}">
                <a16:creationId xmlns:a16="http://schemas.microsoft.com/office/drawing/2014/main" id="{9A01FA05-BC3D-4561-9A49-1AC4737C0060}"/>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4661648" y="4078938"/>
            <a:ext cx="869577" cy="869577"/>
          </a:xfrm>
          <a:prstGeom prst="rect">
            <a:avLst/>
          </a:prstGeom>
        </p:spPr>
      </p:pic>
      <p:pic>
        <p:nvPicPr>
          <p:cNvPr id="44" name="Picture 43">
            <a:extLst>
              <a:ext uri="{FF2B5EF4-FFF2-40B4-BE49-F238E27FC236}">
                <a16:creationId xmlns:a16="http://schemas.microsoft.com/office/drawing/2014/main" id="{2F13551A-AABA-4022-AE03-DA09AB0512A1}"/>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4661648" y="5271244"/>
            <a:ext cx="869577" cy="869577"/>
          </a:xfrm>
          <a:prstGeom prst="rect">
            <a:avLst/>
          </a:prstGeom>
        </p:spPr>
      </p:pic>
      <p:pic>
        <p:nvPicPr>
          <p:cNvPr id="45" name="Picture 44">
            <a:extLst>
              <a:ext uri="{FF2B5EF4-FFF2-40B4-BE49-F238E27FC236}">
                <a16:creationId xmlns:a16="http://schemas.microsoft.com/office/drawing/2014/main" id="{76D8960B-7434-473D-9824-C2A8A0972C32}"/>
              </a:ext>
            </a:extLst>
          </p:cNvPr>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6096000" y="5271244"/>
            <a:ext cx="869577" cy="869577"/>
          </a:xfrm>
          <a:prstGeom prst="rect">
            <a:avLst/>
          </a:prstGeom>
        </p:spPr>
      </p:pic>
      <p:pic>
        <p:nvPicPr>
          <p:cNvPr id="46" name="Picture 45">
            <a:extLst>
              <a:ext uri="{FF2B5EF4-FFF2-40B4-BE49-F238E27FC236}">
                <a16:creationId xmlns:a16="http://schemas.microsoft.com/office/drawing/2014/main" id="{7B2766B4-2A94-4610-8A51-AFE118BC866B}"/>
              </a:ext>
            </a:extLst>
          </p:cNvPr>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7498974" y="5271245"/>
            <a:ext cx="869577" cy="869577"/>
          </a:xfrm>
          <a:prstGeom prst="rect">
            <a:avLst/>
          </a:prstGeom>
        </p:spPr>
      </p:pic>
      <p:pic>
        <p:nvPicPr>
          <p:cNvPr id="47" name="Picture 46">
            <a:extLst>
              <a:ext uri="{FF2B5EF4-FFF2-40B4-BE49-F238E27FC236}">
                <a16:creationId xmlns:a16="http://schemas.microsoft.com/office/drawing/2014/main" id="{E0555D91-61B9-444E-BE23-3934DD96F3C1}"/>
              </a:ext>
            </a:extLst>
          </p:cNvPr>
          <p:cNvPicPr>
            <a:picLocks noChangeAspect="1"/>
          </p:cNvPicPr>
          <p:nvPr userDrawn="1"/>
        </p:nvPicPr>
        <p:blipFill>
          <a:blip r:embed="rId20">
            <a:extLst>
              <a:ext uri="{28A0092B-C50C-407E-A947-70E740481C1C}">
                <a14:useLocalDpi xmlns:a14="http://schemas.microsoft.com/office/drawing/2010/main" val="0"/>
              </a:ext>
            </a:extLst>
          </a:blip>
          <a:stretch>
            <a:fillRect/>
          </a:stretch>
        </p:blipFill>
        <p:spPr>
          <a:xfrm>
            <a:off x="7530352" y="2886632"/>
            <a:ext cx="869577" cy="869577"/>
          </a:xfrm>
          <a:prstGeom prst="rect">
            <a:avLst/>
          </a:prstGeom>
        </p:spPr>
      </p:pic>
      <p:pic>
        <p:nvPicPr>
          <p:cNvPr id="48" name="Picture 47">
            <a:extLst>
              <a:ext uri="{FF2B5EF4-FFF2-40B4-BE49-F238E27FC236}">
                <a16:creationId xmlns:a16="http://schemas.microsoft.com/office/drawing/2014/main" id="{87B89306-BE3E-4973-9EB1-E4600A978AEB}"/>
              </a:ext>
            </a:extLst>
          </p:cNvPr>
          <p:cNvPicPr>
            <a:picLocks noChangeAspect="1"/>
          </p:cNvPicPr>
          <p:nvPr userDrawn="1"/>
        </p:nvPicPr>
        <p:blipFill>
          <a:blip r:embed="rId21">
            <a:extLst>
              <a:ext uri="{28A0092B-C50C-407E-A947-70E740481C1C}">
                <a14:useLocalDpi xmlns:a14="http://schemas.microsoft.com/office/drawing/2010/main" val="0"/>
              </a:ext>
            </a:extLst>
          </a:blip>
          <a:stretch>
            <a:fillRect/>
          </a:stretch>
        </p:blipFill>
        <p:spPr>
          <a:xfrm>
            <a:off x="7530352" y="4078939"/>
            <a:ext cx="869577" cy="869577"/>
          </a:xfrm>
          <a:prstGeom prst="rect">
            <a:avLst/>
          </a:prstGeom>
        </p:spPr>
      </p:pic>
    </p:spTree>
    <p:extLst>
      <p:ext uri="{BB962C8B-B14F-4D97-AF65-F5344CB8AC3E}">
        <p14:creationId xmlns:p14="http://schemas.microsoft.com/office/powerpoint/2010/main" val="1459216585"/>
      </p:ext>
    </p:extLst>
  </p:cSld>
  <p:clrMapOvr>
    <a:overrideClrMapping bg1="dk1" tx1="lt1" bg2="dk2" tx2="lt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Blank Slide">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3651769"/>
      </p:ext>
    </p:extLst>
  </p:cSld>
  <p:clrMapOvr>
    <a:overrideClrMapping bg1="lt1" tx1="dk1" bg2="lt2" tx2="dk2" accent1="accent1" accent2="accent2" accent3="accent3" accent4="accent4" accent5="accent5" accent6="accent6" hlink="hlink" folHlink="folHlink"/>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About Sorainen 1">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32037" y="2586038"/>
            <a:ext cx="5627039" cy="2887662"/>
          </a:xfrm>
          <a:prstGeom prst="rect">
            <a:avLst/>
          </a:prstGeom>
        </p:spPr>
      </p:pic>
      <p:sp>
        <p:nvSpPr>
          <p:cNvPr id="9" name="TextBox 8"/>
          <p:cNvSpPr txBox="1"/>
          <p:nvPr userDrawn="1"/>
        </p:nvSpPr>
        <p:spPr>
          <a:xfrm>
            <a:off x="609601" y="552291"/>
            <a:ext cx="10515600" cy="925894"/>
          </a:xfrm>
          <a:prstGeom prst="rect">
            <a:avLst/>
          </a:prstGeom>
          <a:noFill/>
        </p:spPr>
        <p:txBody>
          <a:bodyPr wrap="square" rtlCol="0">
            <a:spAutoFit/>
          </a:bodyPr>
          <a:lstStyle/>
          <a:p>
            <a:pPr>
              <a:lnSpc>
                <a:spcPts val="6500"/>
              </a:lnSpc>
            </a:pPr>
            <a:r>
              <a:rPr lang="lv-LV" sz="6000" noProof="0" dirty="0">
                <a:solidFill>
                  <a:srgbClr val="CCE4FF"/>
                </a:solidFill>
              </a:rPr>
              <a:t>Vienota pieredze</a:t>
            </a:r>
          </a:p>
        </p:txBody>
      </p:sp>
      <p:sp>
        <p:nvSpPr>
          <p:cNvPr id="10" name="TextBox 9"/>
          <p:cNvSpPr txBox="1"/>
          <p:nvPr userDrawn="1"/>
        </p:nvSpPr>
        <p:spPr>
          <a:xfrm>
            <a:off x="8420100" y="4596537"/>
            <a:ext cx="3183467" cy="17543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v-LV" dirty="0">
                <a:solidFill>
                  <a:srgbClr val="CCE4FF"/>
                </a:solidFill>
              </a:rPr>
              <a:t>Mēs esam pilnībā integrēts starptautisks juridiskais birojs, kas palīdz uzņēmumiem risināt to juridiskos un nodokļu jautājumus mūsu reģionā.</a:t>
            </a:r>
            <a:endParaRPr lang="en-US" dirty="0">
              <a:solidFill>
                <a:srgbClr val="CCE4FF"/>
              </a:solidFill>
            </a:endParaRPr>
          </a:p>
        </p:txBody>
      </p:sp>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23900" y="5938520"/>
            <a:ext cx="1041400" cy="208280"/>
          </a:xfrm>
          <a:prstGeom prst="rect">
            <a:avLst/>
          </a:prstGeom>
        </p:spPr>
      </p:pic>
    </p:spTree>
    <p:extLst>
      <p:ext uri="{BB962C8B-B14F-4D97-AF65-F5344CB8AC3E}">
        <p14:creationId xmlns:p14="http://schemas.microsoft.com/office/powerpoint/2010/main" val="1053452682"/>
      </p:ext>
    </p:extLst>
  </p:cSld>
  <p:clrMapOvr>
    <a:overrideClrMapping bg1="lt1" tx1="dk1" bg2="lt2" tx2="dk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About Sorainen 3">
    <p:bg>
      <p:bgRef idx="1001">
        <a:schemeClr val="bg1"/>
      </p:bgRef>
    </p:bg>
    <p:spTree>
      <p:nvGrpSpPr>
        <p:cNvPr id="1" name=""/>
        <p:cNvGrpSpPr/>
        <p:nvPr/>
      </p:nvGrpSpPr>
      <p:grpSpPr>
        <a:xfrm>
          <a:off x="0" y="0"/>
          <a:ext cx="0" cy="0"/>
          <a:chOff x="0" y="0"/>
          <a:chExt cx="0" cy="0"/>
        </a:xfrm>
      </p:grpSpPr>
      <p:sp>
        <p:nvSpPr>
          <p:cNvPr id="9" name="TextBox 8"/>
          <p:cNvSpPr txBox="1"/>
          <p:nvPr userDrawn="1"/>
        </p:nvSpPr>
        <p:spPr>
          <a:xfrm>
            <a:off x="609601" y="3329875"/>
            <a:ext cx="3022599" cy="1759456"/>
          </a:xfrm>
          <a:prstGeom prst="rect">
            <a:avLst/>
          </a:prstGeom>
          <a:noFill/>
        </p:spPr>
        <p:txBody>
          <a:bodyPr wrap="square" rtlCol="0">
            <a:spAutoFit/>
          </a:bodyPr>
          <a:lstStyle/>
          <a:p>
            <a:pPr>
              <a:lnSpc>
                <a:spcPts val="6500"/>
              </a:lnSpc>
            </a:pPr>
            <a:r>
              <a:rPr lang="lv-LV" sz="6000" dirty="0">
                <a:solidFill>
                  <a:srgbClr val="CCE4FF"/>
                </a:solidFill>
              </a:rPr>
              <a:t>15 000+ klientu</a:t>
            </a:r>
          </a:p>
        </p:txBody>
      </p:sp>
      <p:sp>
        <p:nvSpPr>
          <p:cNvPr id="10" name="TextBox 9"/>
          <p:cNvSpPr txBox="1"/>
          <p:nvPr userDrawn="1"/>
        </p:nvSpPr>
        <p:spPr>
          <a:xfrm>
            <a:off x="8783792" y="3704870"/>
            <a:ext cx="2379244" cy="2492990"/>
          </a:xfrm>
          <a:prstGeom prst="rect">
            <a:avLst/>
          </a:prstGeom>
          <a:noFill/>
        </p:spPr>
        <p:txBody>
          <a:bodyPr wrap="square"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v-LV" sz="1300" dirty="0">
                <a:solidFill>
                  <a:srgbClr val="CCE4FF"/>
                </a:solidFill>
              </a:rPr>
              <a:t>Kopš biroja dibināšanas 1995. gadā mēs cieši sadarbojamies ar vietējiem un starptautiskiem uzņēmumiem, lai veicinātu labklājību mūsu reģionā, sekmējot klientu biznesa panākumus.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lv-LV" sz="1300" dirty="0">
              <a:solidFill>
                <a:srgbClr val="CCE4FF"/>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lv-LV" sz="1300" dirty="0">
                <a:solidFill>
                  <a:srgbClr val="CCE4FF"/>
                </a:solidFill>
              </a:rPr>
              <a:t>Mēs sniedzam precīzus risinājumus, rūpīgi izvērtējot jautājuma būtību.</a:t>
            </a:r>
          </a:p>
        </p:txBody>
      </p:sp>
      <p:sp>
        <p:nvSpPr>
          <p:cNvPr id="7" name="TextBox 6"/>
          <p:cNvSpPr txBox="1"/>
          <p:nvPr userDrawn="1"/>
        </p:nvSpPr>
        <p:spPr>
          <a:xfrm>
            <a:off x="5164555" y="717907"/>
            <a:ext cx="3839745" cy="1759456"/>
          </a:xfrm>
          <a:prstGeom prst="rect">
            <a:avLst/>
          </a:prstGeom>
          <a:noFill/>
        </p:spPr>
        <p:txBody>
          <a:bodyPr wrap="square" rtlCol="0">
            <a:spAutoFit/>
          </a:bodyPr>
          <a:lstStyle/>
          <a:p>
            <a:pPr>
              <a:lnSpc>
                <a:spcPts val="6500"/>
              </a:lnSpc>
            </a:pPr>
            <a:r>
              <a:rPr lang="lv-LV" sz="6000" noProof="1">
                <a:solidFill>
                  <a:srgbClr val="CCE4FF"/>
                </a:solidFill>
              </a:rPr>
              <a:t>Viena pieeja</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3900" y="5938520"/>
            <a:ext cx="1041400" cy="208280"/>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218586" y="1495518"/>
            <a:ext cx="6282200" cy="2762607"/>
          </a:xfrm>
          <a:prstGeom prst="rect">
            <a:avLst/>
          </a:prstGeom>
        </p:spPr>
      </p:pic>
    </p:spTree>
    <p:extLst>
      <p:ext uri="{BB962C8B-B14F-4D97-AF65-F5344CB8AC3E}">
        <p14:creationId xmlns:p14="http://schemas.microsoft.com/office/powerpoint/2010/main" val="1946431972"/>
      </p:ext>
    </p:extLst>
  </p:cSld>
  <p:clrMapOvr>
    <a:overrideClrMapping bg1="lt1" tx1="dk1" bg2="lt2" tx2="dk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About Sorainen 4">
    <p:bg>
      <p:bgRef idx="1001">
        <a:schemeClr val="bg1"/>
      </p:bgRef>
    </p:bg>
    <p:spTree>
      <p:nvGrpSpPr>
        <p:cNvPr id="1" name=""/>
        <p:cNvGrpSpPr/>
        <p:nvPr/>
      </p:nvGrpSpPr>
      <p:grpSpPr>
        <a:xfrm>
          <a:off x="0" y="0"/>
          <a:ext cx="0" cy="0"/>
          <a:chOff x="0" y="0"/>
          <a:chExt cx="0" cy="0"/>
        </a:xfrm>
      </p:grpSpPr>
      <p:sp>
        <p:nvSpPr>
          <p:cNvPr id="8" name="TextBox 7"/>
          <p:cNvSpPr txBox="1"/>
          <p:nvPr userDrawn="1"/>
        </p:nvSpPr>
        <p:spPr>
          <a:xfrm>
            <a:off x="584202" y="590870"/>
            <a:ext cx="2853265" cy="553998"/>
          </a:xfrm>
          <a:prstGeom prst="rect">
            <a:avLst/>
          </a:prstGeom>
          <a:noFill/>
        </p:spPr>
        <p:txBody>
          <a:bodyPr wrap="square" rtlCol="0">
            <a:spAutoFit/>
          </a:bodyPr>
          <a:lstStyle/>
          <a:p>
            <a:r>
              <a:rPr lang="lv-LV" sz="3000" noProof="0" dirty="0">
                <a:solidFill>
                  <a:srgbClr val="CCE4FF"/>
                </a:solidFill>
              </a:rPr>
              <a:t>12 sektoru</a:t>
            </a:r>
          </a:p>
        </p:txBody>
      </p:sp>
      <p:sp>
        <p:nvSpPr>
          <p:cNvPr id="9" name="TextBox 8"/>
          <p:cNvSpPr txBox="1"/>
          <p:nvPr userDrawn="1"/>
        </p:nvSpPr>
        <p:spPr>
          <a:xfrm>
            <a:off x="635002" y="1283818"/>
            <a:ext cx="4102098" cy="2988832"/>
          </a:xfrm>
          <a:prstGeom prst="rect">
            <a:avLst/>
          </a:prstGeom>
          <a:noFill/>
        </p:spPr>
        <p:txBody>
          <a:bodyPr wrap="square" rtlCol="0">
            <a:spAutoFit/>
          </a:bodyPr>
          <a:lstStyle/>
          <a:p>
            <a:pPr>
              <a:lnSpc>
                <a:spcPts val="1860"/>
              </a:lnSpc>
            </a:pPr>
            <a:r>
              <a:rPr lang="lv-LV" sz="1150" noProof="0" dirty="0">
                <a:solidFill>
                  <a:srgbClr val="CCE4FF"/>
                </a:solidFill>
              </a:rPr>
              <a:t>Aizsardzība</a:t>
            </a:r>
          </a:p>
          <a:p>
            <a:pPr>
              <a:lnSpc>
                <a:spcPts val="1860"/>
              </a:lnSpc>
            </a:pPr>
            <a:r>
              <a:rPr lang="lv-LV" sz="1150" noProof="0" dirty="0">
                <a:solidFill>
                  <a:srgbClr val="CCE4FF"/>
                </a:solidFill>
              </a:rPr>
              <a:t>Dzīvības zinātnes un veselības aprūpe</a:t>
            </a:r>
          </a:p>
          <a:p>
            <a:pPr>
              <a:lnSpc>
                <a:spcPts val="1860"/>
              </a:lnSpc>
            </a:pPr>
            <a:r>
              <a:rPr lang="lv-LV" sz="1150" noProof="0" dirty="0">
                <a:solidFill>
                  <a:srgbClr val="CCE4FF"/>
                </a:solidFill>
              </a:rPr>
              <a:t>Enerģētika un infrastruktūra</a:t>
            </a:r>
          </a:p>
          <a:p>
            <a:pPr>
              <a:lnSpc>
                <a:spcPts val="1860"/>
              </a:lnSpc>
            </a:pPr>
            <a:r>
              <a:rPr lang="lv-LV" sz="1150" noProof="0" dirty="0">
                <a:solidFill>
                  <a:srgbClr val="CCE4FF"/>
                </a:solidFill>
              </a:rPr>
              <a:t>Finanses un apdrošināšana</a:t>
            </a:r>
          </a:p>
          <a:p>
            <a:pPr>
              <a:lnSpc>
                <a:spcPts val="1860"/>
              </a:lnSpc>
            </a:pPr>
            <a:r>
              <a:rPr lang="lv-LV" sz="1150" noProof="0" dirty="0">
                <a:solidFill>
                  <a:srgbClr val="CCE4FF"/>
                </a:solidFill>
              </a:rPr>
              <a:t>Jaunuzņēmumi</a:t>
            </a:r>
          </a:p>
          <a:p>
            <a:pPr>
              <a:lnSpc>
                <a:spcPts val="1860"/>
              </a:lnSpc>
            </a:pPr>
            <a:r>
              <a:rPr lang="lv-LV" sz="1150" noProof="0" dirty="0">
                <a:solidFill>
                  <a:srgbClr val="CCE4FF"/>
                </a:solidFill>
              </a:rPr>
              <a:t>Nekustamais īpašums un būvniecība</a:t>
            </a:r>
          </a:p>
          <a:p>
            <a:pPr>
              <a:lnSpc>
                <a:spcPts val="1860"/>
              </a:lnSpc>
            </a:pPr>
            <a:r>
              <a:rPr lang="lv-LV" sz="1150" noProof="0" dirty="0">
                <a:solidFill>
                  <a:srgbClr val="CCE4FF"/>
                </a:solidFill>
              </a:rPr>
              <a:t>Privātais un riska kapitāls</a:t>
            </a:r>
          </a:p>
          <a:p>
            <a:pPr>
              <a:lnSpc>
                <a:spcPts val="1860"/>
              </a:lnSpc>
            </a:pPr>
            <a:r>
              <a:rPr lang="lv-LV" sz="1150" noProof="0" dirty="0">
                <a:solidFill>
                  <a:srgbClr val="CCE4FF"/>
                </a:solidFill>
              </a:rPr>
              <a:t>Privāto klientu konsultācijas</a:t>
            </a:r>
          </a:p>
          <a:p>
            <a:pPr>
              <a:lnSpc>
                <a:spcPts val="1860"/>
              </a:lnSpc>
            </a:pPr>
            <a:r>
              <a:rPr lang="lv-LV" sz="1150" noProof="0" dirty="0">
                <a:solidFill>
                  <a:srgbClr val="CCE4FF"/>
                </a:solidFill>
              </a:rPr>
              <a:t>Rūpniecība</a:t>
            </a:r>
          </a:p>
          <a:p>
            <a:pPr>
              <a:lnSpc>
                <a:spcPts val="1860"/>
              </a:lnSpc>
            </a:pPr>
            <a:r>
              <a:rPr lang="lv-LV" sz="1150" noProof="0" dirty="0">
                <a:solidFill>
                  <a:srgbClr val="CCE4FF"/>
                </a:solidFill>
              </a:rPr>
              <a:t>Tehnoloģijas, mediji un telekomunikācijas</a:t>
            </a:r>
          </a:p>
          <a:p>
            <a:pPr>
              <a:lnSpc>
                <a:spcPts val="1860"/>
              </a:lnSpc>
            </a:pPr>
            <a:r>
              <a:rPr lang="lv-LV" sz="1150" noProof="0" dirty="0">
                <a:solidFill>
                  <a:srgbClr val="CCE4FF"/>
                </a:solidFill>
              </a:rPr>
              <a:t>Tirdzniecība un patēriņa preces</a:t>
            </a:r>
          </a:p>
          <a:p>
            <a:pPr>
              <a:lnSpc>
                <a:spcPts val="1860"/>
              </a:lnSpc>
            </a:pPr>
            <a:r>
              <a:rPr lang="lv-LV" sz="1150" noProof="0" dirty="0">
                <a:solidFill>
                  <a:srgbClr val="CCE4FF"/>
                </a:solidFill>
              </a:rPr>
              <a:t>Transports un loģistika</a:t>
            </a:r>
          </a:p>
        </p:txBody>
      </p:sp>
      <p:sp>
        <p:nvSpPr>
          <p:cNvPr id="11" name="TextBox 10"/>
          <p:cNvSpPr txBox="1"/>
          <p:nvPr userDrawn="1"/>
        </p:nvSpPr>
        <p:spPr>
          <a:xfrm>
            <a:off x="7518742" y="2540000"/>
            <a:ext cx="2853265" cy="553998"/>
          </a:xfrm>
          <a:prstGeom prst="rect">
            <a:avLst/>
          </a:prstGeom>
          <a:noFill/>
        </p:spPr>
        <p:txBody>
          <a:bodyPr wrap="square" rtlCol="0">
            <a:spAutoFit/>
          </a:bodyPr>
          <a:lstStyle/>
          <a:p>
            <a:r>
              <a:rPr lang="lv-LV" sz="3000" noProof="0" dirty="0">
                <a:solidFill>
                  <a:srgbClr val="CCE4FF"/>
                </a:solidFill>
              </a:rPr>
              <a:t>13 prakšu</a:t>
            </a:r>
          </a:p>
        </p:txBody>
      </p:sp>
      <p:sp>
        <p:nvSpPr>
          <p:cNvPr id="12" name="TextBox 11"/>
          <p:cNvSpPr txBox="1"/>
          <p:nvPr userDrawn="1"/>
        </p:nvSpPr>
        <p:spPr>
          <a:xfrm>
            <a:off x="7518742" y="3243728"/>
            <a:ext cx="3466758" cy="3476144"/>
          </a:xfrm>
          <a:prstGeom prst="rect">
            <a:avLst/>
          </a:prstGeom>
          <a:noFill/>
        </p:spPr>
        <p:txBody>
          <a:bodyPr wrap="square" rtlCol="0">
            <a:spAutoFit/>
          </a:bodyPr>
          <a:lstStyle/>
          <a:p>
            <a:pPr>
              <a:lnSpc>
                <a:spcPts val="1860"/>
              </a:lnSpc>
            </a:pPr>
            <a:r>
              <a:rPr lang="lv-LV" sz="1150" noProof="0" dirty="0">
                <a:solidFill>
                  <a:srgbClr val="CCE4FF"/>
                </a:solidFill>
              </a:rPr>
              <a:t>Atbilstība</a:t>
            </a:r>
          </a:p>
          <a:p>
            <a:pPr>
              <a:lnSpc>
                <a:spcPts val="1860"/>
              </a:lnSpc>
            </a:pPr>
            <a:r>
              <a:rPr lang="lv-LV" sz="1150" noProof="0" dirty="0">
                <a:solidFill>
                  <a:srgbClr val="CCE4FF"/>
                </a:solidFill>
              </a:rPr>
              <a:t>Darba tiesības</a:t>
            </a:r>
          </a:p>
          <a:p>
            <a:pPr>
              <a:lnSpc>
                <a:spcPts val="1860"/>
              </a:lnSpc>
            </a:pPr>
            <a:r>
              <a:rPr lang="lv-LV" sz="1150" noProof="0" dirty="0">
                <a:solidFill>
                  <a:srgbClr val="CCE4FF"/>
                </a:solidFill>
              </a:rPr>
              <a:t>Datu aizsardzība</a:t>
            </a:r>
          </a:p>
          <a:p>
            <a:pPr>
              <a:lnSpc>
                <a:spcPts val="1860"/>
              </a:lnSpc>
            </a:pPr>
            <a:r>
              <a:rPr lang="lv-LV" sz="1150" noProof="0" dirty="0">
                <a:solidFill>
                  <a:srgbClr val="CCE4FF"/>
                </a:solidFill>
              </a:rPr>
              <a:t>Finanses un apdrošināšana</a:t>
            </a:r>
          </a:p>
          <a:p>
            <a:pPr>
              <a:lnSpc>
                <a:spcPts val="1860"/>
              </a:lnSpc>
            </a:pPr>
            <a:r>
              <a:rPr lang="lv-LV" sz="1150" noProof="0" dirty="0">
                <a:solidFill>
                  <a:srgbClr val="CCE4FF"/>
                </a:solidFill>
              </a:rPr>
              <a:t>Intelektuālais īpašums</a:t>
            </a:r>
          </a:p>
          <a:p>
            <a:pPr>
              <a:lnSpc>
                <a:spcPts val="1860"/>
              </a:lnSpc>
            </a:pPr>
            <a:r>
              <a:rPr lang="lv-LV" sz="1150" noProof="0" dirty="0">
                <a:solidFill>
                  <a:srgbClr val="CCE4FF"/>
                </a:solidFill>
              </a:rPr>
              <a:t>Konkurence un regulētās jomas </a:t>
            </a:r>
          </a:p>
          <a:p>
            <a:pPr>
              <a:lnSpc>
                <a:spcPts val="1860"/>
              </a:lnSpc>
            </a:pPr>
            <a:r>
              <a:rPr lang="lv-LV" sz="1150" noProof="0" dirty="0">
                <a:solidFill>
                  <a:srgbClr val="CCE4FF"/>
                </a:solidFill>
              </a:rPr>
              <a:t>Korporatīvās konsultācijas un M&amp;A</a:t>
            </a:r>
          </a:p>
          <a:p>
            <a:pPr>
              <a:lnSpc>
                <a:spcPts val="1860"/>
              </a:lnSpc>
            </a:pPr>
            <a:r>
              <a:rPr lang="lv-LV" sz="1150" noProof="0" dirty="0">
                <a:solidFill>
                  <a:srgbClr val="CCE4FF"/>
                </a:solidFill>
              </a:rPr>
              <a:t>Maksātnespēja un restrukturizācija </a:t>
            </a:r>
          </a:p>
          <a:p>
            <a:pPr>
              <a:lnSpc>
                <a:spcPts val="1860"/>
              </a:lnSpc>
            </a:pPr>
            <a:r>
              <a:rPr lang="lv-LV" sz="1150" noProof="0" dirty="0">
                <a:solidFill>
                  <a:srgbClr val="CCE4FF"/>
                </a:solidFill>
              </a:rPr>
              <a:t>Nekustamais īpašums un būvniecība</a:t>
            </a:r>
          </a:p>
          <a:p>
            <a:pPr>
              <a:lnSpc>
                <a:spcPts val="1860"/>
              </a:lnSpc>
            </a:pPr>
            <a:r>
              <a:rPr lang="lv-LV" sz="1150" noProof="0" dirty="0">
                <a:solidFill>
                  <a:srgbClr val="CCE4FF"/>
                </a:solidFill>
              </a:rPr>
              <a:t>Nodokļi</a:t>
            </a:r>
          </a:p>
          <a:p>
            <a:pPr>
              <a:lnSpc>
                <a:spcPts val="1860"/>
              </a:lnSpc>
            </a:pPr>
            <a:r>
              <a:rPr lang="lv-LV" sz="1150" noProof="0" dirty="0">
                <a:solidFill>
                  <a:srgbClr val="CCE4FF"/>
                </a:solidFill>
              </a:rPr>
              <a:t>Sankciju atbilstība</a:t>
            </a:r>
          </a:p>
          <a:p>
            <a:pPr>
              <a:lnSpc>
                <a:spcPts val="1860"/>
              </a:lnSpc>
            </a:pPr>
            <a:r>
              <a:rPr lang="lv-LV" sz="1150" noProof="0" dirty="0">
                <a:solidFill>
                  <a:srgbClr val="CCE4FF"/>
                </a:solidFill>
              </a:rPr>
              <a:t>Strīdu risināšana un risku vadība</a:t>
            </a:r>
          </a:p>
          <a:p>
            <a:pPr>
              <a:lnSpc>
                <a:spcPts val="1860"/>
              </a:lnSpc>
            </a:pPr>
            <a:r>
              <a:rPr lang="lv-LV" sz="1150" noProof="0" dirty="0">
                <a:solidFill>
                  <a:srgbClr val="CCE4FF"/>
                </a:solidFill>
              </a:rPr>
              <a:t>Vides un sociālā atbildība (ESG)</a:t>
            </a:r>
          </a:p>
          <a:p>
            <a:pPr>
              <a:lnSpc>
                <a:spcPts val="1860"/>
              </a:lnSpc>
            </a:pPr>
            <a:endParaRPr lang="lv-LV" sz="1150" noProof="0" dirty="0">
              <a:solidFill>
                <a:srgbClr val="CCE4FF"/>
              </a:solidFill>
            </a:endParaRPr>
          </a:p>
        </p:txBody>
      </p: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3900" y="5938520"/>
            <a:ext cx="1041400" cy="208280"/>
          </a:xfrm>
          <a:prstGeom prst="rect">
            <a:avLst/>
          </a:prstGeom>
        </p:spPr>
      </p:pic>
      <p:pic>
        <p:nvPicPr>
          <p:cNvPr id="4" name="Picture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053483" y="914400"/>
            <a:ext cx="4046075" cy="5232400"/>
          </a:xfrm>
          <a:prstGeom prst="rect">
            <a:avLst/>
          </a:prstGeom>
        </p:spPr>
      </p:pic>
    </p:spTree>
    <p:extLst>
      <p:ext uri="{BB962C8B-B14F-4D97-AF65-F5344CB8AC3E}">
        <p14:creationId xmlns:p14="http://schemas.microsoft.com/office/powerpoint/2010/main" val="259362923"/>
      </p:ext>
    </p:extLst>
  </p:cSld>
  <p:clrMapOvr>
    <a:overrideClrMapping bg1="dk1" tx1="lt1" bg2="dk2" tx2="lt2" accent1="accent1" accent2="accent2" accent3="accent3" accent4="accent4" accent5="accent5" accent6="accent6" hlink="hlink" folHlink="folHlink"/>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Awards">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AFA406A-755A-4362-8AE0-390567EAF693}"/>
              </a:ext>
            </a:extLst>
          </p:cNvPr>
          <p:cNvSpPr/>
          <p:nvPr userDrawn="1"/>
        </p:nvSpPr>
        <p:spPr>
          <a:xfrm>
            <a:off x="938677" y="669706"/>
            <a:ext cx="3153610" cy="1046440"/>
          </a:xfrm>
          <a:prstGeom prst="rect">
            <a:avLst/>
          </a:prstGeom>
        </p:spPr>
        <p:txBody>
          <a:bodyPr wrap="square">
            <a:spAutoFit/>
          </a:bodyPr>
          <a:lstStyle/>
          <a:p>
            <a:r>
              <a:rPr lang="lv-LV" sz="3600" dirty="0">
                <a:solidFill>
                  <a:srgbClr val="C6DFFF"/>
                </a:solidFill>
                <a:latin typeface="Arial" panose="020B0604020202020204" pitchFamily="34" charset="0"/>
                <a:cs typeface="Arial" panose="020B0604020202020204" pitchFamily="34" charset="0"/>
              </a:rPr>
              <a:t>Apbalvojumi</a:t>
            </a:r>
          </a:p>
          <a:p>
            <a:endParaRPr lang="lv-LV" sz="2600" dirty="0">
              <a:solidFill>
                <a:srgbClr val="C6DFFF"/>
              </a:solidFill>
              <a:latin typeface="Arial" panose="020B0604020202020204" pitchFamily="34" charset="0"/>
              <a:cs typeface="Arial" panose="020B0604020202020204" pitchFamily="34" charset="0"/>
            </a:endParaRPr>
          </a:p>
        </p:txBody>
      </p:sp>
      <p:pic>
        <p:nvPicPr>
          <p:cNvPr id="5" name="Picture 4" descr="A picture containing text, seat, sign&#10;&#10;Description automatically generated">
            <a:extLst>
              <a:ext uri="{FF2B5EF4-FFF2-40B4-BE49-F238E27FC236}">
                <a16:creationId xmlns:a16="http://schemas.microsoft.com/office/drawing/2014/main" id="{B02D9AE9-D815-4C70-835D-8CCF821E8F2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89921" y="888927"/>
            <a:ext cx="2346385" cy="413876"/>
          </a:xfrm>
          <a:prstGeom prst="rect">
            <a:avLst/>
          </a:prstGeom>
        </p:spPr>
      </p:pic>
      <p:pic>
        <p:nvPicPr>
          <p:cNvPr id="6" name="Picture 5" descr="Icon&#10;&#10;Description automatically generated with low confidence">
            <a:extLst>
              <a:ext uri="{FF2B5EF4-FFF2-40B4-BE49-F238E27FC236}">
                <a16:creationId xmlns:a16="http://schemas.microsoft.com/office/drawing/2014/main" id="{7C8B27A9-ED17-4B9C-9670-39831515763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711252" y="4459654"/>
            <a:ext cx="1368945" cy="473950"/>
          </a:xfrm>
          <a:prstGeom prst="rect">
            <a:avLst/>
          </a:prstGeom>
        </p:spPr>
      </p:pic>
      <p:pic>
        <p:nvPicPr>
          <p:cNvPr id="7" name="Picture 6" descr="Logo&#10;&#10;Description automatically generated">
            <a:extLst>
              <a:ext uri="{FF2B5EF4-FFF2-40B4-BE49-F238E27FC236}">
                <a16:creationId xmlns:a16="http://schemas.microsoft.com/office/drawing/2014/main" id="{65401B5A-21B4-47C5-9095-BCA4FC970E49}"/>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845366" y="1931396"/>
            <a:ext cx="1100718" cy="680333"/>
          </a:xfrm>
          <a:prstGeom prst="rect">
            <a:avLst/>
          </a:prstGeom>
        </p:spPr>
      </p:pic>
      <p:sp>
        <p:nvSpPr>
          <p:cNvPr id="9" name="Rectangle 8">
            <a:extLst>
              <a:ext uri="{FF2B5EF4-FFF2-40B4-BE49-F238E27FC236}">
                <a16:creationId xmlns:a16="http://schemas.microsoft.com/office/drawing/2014/main" id="{F42D52A7-C6F0-43F5-81B4-22A4EE9C80DD}"/>
              </a:ext>
            </a:extLst>
          </p:cNvPr>
          <p:cNvSpPr/>
          <p:nvPr userDrawn="1"/>
        </p:nvSpPr>
        <p:spPr>
          <a:xfrm>
            <a:off x="7548573" y="799468"/>
            <a:ext cx="3247503" cy="646331"/>
          </a:xfrm>
          <a:prstGeom prst="rect">
            <a:avLst/>
          </a:prstGeom>
        </p:spPr>
        <p:txBody>
          <a:bodyPr wrap="square">
            <a:spAutoFit/>
          </a:bodyPr>
          <a:lstStyle/>
          <a:p>
            <a:r>
              <a:rPr lang="en-US" sz="1200" noProof="1">
                <a:solidFill>
                  <a:srgbClr val="C6DFFF"/>
                </a:solidFill>
                <a:latin typeface="Arial" panose="020B0604020202020204" pitchFamily="34" charset="0"/>
                <a:cs typeface="Arial" panose="020B0604020202020204" pitchFamily="34" charset="0"/>
              </a:rPr>
              <a:t>2016. gada «Eiropas gada </a:t>
            </a:r>
            <a:r>
              <a:rPr lang="lv-LV" sz="1200" noProof="1">
                <a:solidFill>
                  <a:srgbClr val="C6DFFF"/>
                </a:solidFill>
                <a:latin typeface="Arial" panose="020B0604020202020204" pitchFamily="34" charset="0"/>
                <a:cs typeface="Arial" panose="020B0604020202020204" pitchFamily="34" charset="0"/>
              </a:rPr>
              <a:t>advokātu</a:t>
            </a:r>
            <a:r>
              <a:rPr lang="en-US" sz="1200" noProof="1">
                <a:solidFill>
                  <a:srgbClr val="C6DFFF"/>
                </a:solidFill>
                <a:latin typeface="Arial" panose="020B0604020202020204" pitchFamily="34" charset="0"/>
                <a:cs typeface="Arial" panose="020B0604020202020204" pitchFamily="34" charset="0"/>
              </a:rPr>
              <a:t> birojs» un 2017., 2016. un 2014. gada «Baltijas gada </a:t>
            </a:r>
            <a:r>
              <a:rPr lang="lv-LV" sz="1200" noProof="1">
                <a:solidFill>
                  <a:srgbClr val="C6DFFF"/>
                </a:solidFill>
                <a:latin typeface="Arial" panose="020B0604020202020204" pitchFamily="34" charset="0"/>
                <a:cs typeface="Arial" panose="020B0604020202020204" pitchFamily="34" charset="0"/>
              </a:rPr>
              <a:t>advokātu</a:t>
            </a:r>
            <a:r>
              <a:rPr lang="en-US" sz="1200" noProof="1">
                <a:solidFill>
                  <a:srgbClr val="C6DFFF"/>
                </a:solidFill>
                <a:latin typeface="Arial" panose="020B0604020202020204" pitchFamily="34" charset="0"/>
                <a:cs typeface="Arial" panose="020B0604020202020204" pitchFamily="34" charset="0"/>
              </a:rPr>
              <a:t> birojs»</a:t>
            </a:r>
          </a:p>
        </p:txBody>
      </p:sp>
      <p:sp>
        <p:nvSpPr>
          <p:cNvPr id="11" name="Rectangle 10">
            <a:extLst>
              <a:ext uri="{FF2B5EF4-FFF2-40B4-BE49-F238E27FC236}">
                <a16:creationId xmlns:a16="http://schemas.microsoft.com/office/drawing/2014/main" id="{D7E610C3-E72B-4A58-BE34-8D7A7D0AD90E}"/>
              </a:ext>
            </a:extLst>
          </p:cNvPr>
          <p:cNvSpPr/>
          <p:nvPr userDrawn="1"/>
        </p:nvSpPr>
        <p:spPr>
          <a:xfrm>
            <a:off x="7548573" y="5637507"/>
            <a:ext cx="3052175" cy="461665"/>
          </a:xfrm>
          <a:prstGeom prst="rect">
            <a:avLst/>
          </a:prstGeom>
        </p:spPr>
        <p:txBody>
          <a:bodyPr wrap="square">
            <a:spAutoFit/>
          </a:bodyPr>
          <a:lstStyle/>
          <a:p>
            <a:r>
              <a:rPr lang="lv-LV" sz="1200" dirty="0">
                <a:solidFill>
                  <a:srgbClr val="C6DFFF"/>
                </a:solidFill>
                <a:latin typeface="Arial" panose="020B0604020202020204" pitchFamily="34" charset="0"/>
                <a:cs typeface="Arial" panose="020B0604020202020204" pitchFamily="34" charset="0"/>
              </a:rPr>
              <a:t>2014. un </a:t>
            </a:r>
            <a:r>
              <a:rPr lang="en-US" sz="1200" dirty="0">
                <a:solidFill>
                  <a:srgbClr val="C6DFFF"/>
                </a:solidFill>
                <a:latin typeface="Arial" panose="020B0604020202020204" pitchFamily="34" charset="0"/>
                <a:cs typeface="Arial" panose="020B0604020202020204" pitchFamily="34" charset="0"/>
              </a:rPr>
              <a:t>202</a:t>
            </a:r>
            <a:r>
              <a:rPr lang="lv-LV" sz="1200" dirty="0">
                <a:solidFill>
                  <a:srgbClr val="C6DFFF"/>
                </a:solidFill>
                <a:latin typeface="Arial" panose="020B0604020202020204" pitchFamily="34" charset="0"/>
                <a:cs typeface="Arial" panose="020B0604020202020204" pitchFamily="34" charset="0"/>
              </a:rPr>
              <a:t>3. </a:t>
            </a:r>
            <a:r>
              <a:rPr lang="lv-LV" sz="1200" noProof="0" dirty="0">
                <a:solidFill>
                  <a:srgbClr val="C6DFFF"/>
                </a:solidFill>
                <a:latin typeface="Arial" panose="020B0604020202020204" pitchFamily="34" charset="0"/>
                <a:cs typeface="Arial" panose="020B0604020202020204" pitchFamily="34" charset="0"/>
              </a:rPr>
              <a:t>gada “Baltijas gada advokātu birojs”</a:t>
            </a:r>
          </a:p>
        </p:txBody>
      </p:sp>
      <p:sp>
        <p:nvSpPr>
          <p:cNvPr id="15" name="Rectangle 14">
            <a:extLst>
              <a:ext uri="{FF2B5EF4-FFF2-40B4-BE49-F238E27FC236}">
                <a16:creationId xmlns:a16="http://schemas.microsoft.com/office/drawing/2014/main" id="{D2E1C33C-F97E-4D96-AF3F-AC89D1B0D281}"/>
              </a:ext>
            </a:extLst>
          </p:cNvPr>
          <p:cNvSpPr/>
          <p:nvPr userDrawn="1"/>
        </p:nvSpPr>
        <p:spPr>
          <a:xfrm>
            <a:off x="7548572" y="1861021"/>
            <a:ext cx="3247503" cy="1015663"/>
          </a:xfrm>
          <a:prstGeom prst="rect">
            <a:avLst/>
          </a:prstGeom>
        </p:spPr>
        <p:txBody>
          <a:bodyPr wrap="square">
            <a:spAutoFit/>
          </a:bodyPr>
          <a:lstStyle/>
          <a:p>
            <a:r>
              <a:rPr lang="lv-LV" sz="1200" dirty="0">
                <a:solidFill>
                  <a:srgbClr val="C6DFFF"/>
                </a:solidFill>
                <a:latin typeface="Arial" panose="020B0604020202020204" pitchFamily="34" charset="0"/>
                <a:cs typeface="Arial" panose="020B0604020202020204" pitchFamily="34" charset="0"/>
              </a:rPr>
              <a:t>2022., 2020., 2019., 2018., 2016., 2015., 2014., 2012., 2011. un 2010. gada “Baltijas valstu nodokļu birojs”, un 2018. un 2013. gada “Baltijas valstu gada transfertcenu birojs”</a:t>
            </a:r>
          </a:p>
        </p:txBody>
      </p:sp>
      <p:sp>
        <p:nvSpPr>
          <p:cNvPr id="16" name="Rectangle 15">
            <a:extLst>
              <a:ext uri="{FF2B5EF4-FFF2-40B4-BE49-F238E27FC236}">
                <a16:creationId xmlns:a16="http://schemas.microsoft.com/office/drawing/2014/main" id="{4E3D1BFE-965D-4A88-BF39-5F20F80F832F}"/>
              </a:ext>
            </a:extLst>
          </p:cNvPr>
          <p:cNvSpPr/>
          <p:nvPr userDrawn="1"/>
        </p:nvSpPr>
        <p:spPr>
          <a:xfrm>
            <a:off x="7548573" y="3291906"/>
            <a:ext cx="3247503" cy="1200329"/>
          </a:xfrm>
          <a:prstGeom prst="rect">
            <a:avLst/>
          </a:prstGeom>
        </p:spPr>
        <p:txBody>
          <a:bodyPr wrap="square">
            <a:spAutoFit/>
          </a:bodyPr>
          <a:lstStyle/>
          <a:p>
            <a:r>
              <a:rPr lang="lv-LV" sz="1200" dirty="0">
                <a:solidFill>
                  <a:srgbClr val="C6DFFF"/>
                </a:solidFill>
                <a:latin typeface="Arial" panose="020B0604020202020204" pitchFamily="34" charset="0"/>
                <a:cs typeface="Arial" panose="020B0604020202020204" pitchFamily="34" charset="0"/>
              </a:rPr>
              <a:t>Centrālās un Austrumeiropas gada juridiskā M&amp;A konsultanta 2021 apbalvojums.</a:t>
            </a:r>
          </a:p>
          <a:p>
            <a:r>
              <a:rPr lang="lv-LV" sz="1200" dirty="0">
                <a:solidFill>
                  <a:srgbClr val="C6DFFF"/>
                </a:solidFill>
                <a:latin typeface="Arial" panose="020B0604020202020204" pitchFamily="34" charset="0"/>
                <a:cs typeface="Arial" panose="020B0604020202020204" pitchFamily="34" charset="0"/>
              </a:rPr>
              <a:t>2022., 2021., 2017</a:t>
            </a:r>
            <a:r>
              <a:rPr lang="lv-LV" sz="1200" noProof="0" dirty="0">
                <a:solidFill>
                  <a:srgbClr val="C6DFFF"/>
                </a:solidFill>
                <a:latin typeface="Arial" panose="020B0604020202020204" pitchFamily="34" charset="0"/>
                <a:cs typeface="Arial" panose="020B0604020202020204" pitchFamily="34" charset="0"/>
              </a:rPr>
              <a:t>., 2015., 2014., 2012. un 2008. gada “Baltijas gada juridiskais konsultants”</a:t>
            </a:r>
          </a:p>
          <a:p>
            <a:endParaRPr lang="lt-LT" sz="1200" b="0" i="0" dirty="0">
              <a:solidFill>
                <a:srgbClr val="C6DFFF"/>
              </a:solidFill>
              <a:effectLst/>
              <a:latin typeface="Arial" panose="020B0604020202020204" pitchFamily="34" charset="0"/>
              <a:cs typeface="Arial" panose="020B0604020202020204" pitchFamily="34" charset="0"/>
            </a:endParaRPr>
          </a:p>
        </p:txBody>
      </p:sp>
      <p:pic>
        <p:nvPicPr>
          <p:cNvPr id="1026" name="FB2A8966-6F4D-4548-BD66-C2E46C0FD0B3">
            <a:extLst>
              <a:ext uri="{FF2B5EF4-FFF2-40B4-BE49-F238E27FC236}">
                <a16:creationId xmlns:a16="http://schemas.microsoft.com/office/drawing/2014/main" id="{E03FBC9D-063C-4F49-B0EC-102C80071911}"/>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4689921" y="3240322"/>
            <a:ext cx="2510091" cy="573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A blue and white text on a black background&#10;&#10;Description automatically generated with low confidence">
            <a:extLst>
              <a:ext uri="{FF2B5EF4-FFF2-40B4-BE49-F238E27FC236}">
                <a16:creationId xmlns:a16="http://schemas.microsoft.com/office/drawing/2014/main" id="{3A01F5D1-29D4-484A-A234-3A943D5A3283}"/>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5221746" y="5579341"/>
            <a:ext cx="1748508" cy="508581"/>
          </a:xfrm>
          <a:prstGeom prst="rect">
            <a:avLst/>
          </a:prstGeom>
        </p:spPr>
      </p:pic>
      <p:sp>
        <p:nvSpPr>
          <p:cNvPr id="10" name="Rectangle 9">
            <a:extLst>
              <a:ext uri="{FF2B5EF4-FFF2-40B4-BE49-F238E27FC236}">
                <a16:creationId xmlns:a16="http://schemas.microsoft.com/office/drawing/2014/main" id="{29DF6E0A-0597-EBDA-DE9C-1E928D238AEC}"/>
              </a:ext>
            </a:extLst>
          </p:cNvPr>
          <p:cNvSpPr/>
          <p:nvPr userDrawn="1"/>
        </p:nvSpPr>
        <p:spPr>
          <a:xfrm>
            <a:off x="7548573" y="4373463"/>
            <a:ext cx="3052175" cy="646331"/>
          </a:xfrm>
          <a:prstGeom prst="rect">
            <a:avLst/>
          </a:prstGeom>
        </p:spPr>
        <p:txBody>
          <a:bodyPr wrap="square">
            <a:spAutoFit/>
          </a:bodyPr>
          <a:lstStyle/>
          <a:p>
            <a:r>
              <a:rPr lang="en-US" sz="1200" dirty="0">
                <a:solidFill>
                  <a:srgbClr val="C6DFFF"/>
                </a:solidFill>
                <a:latin typeface="Arial" panose="020B0604020202020204" pitchFamily="34" charset="0"/>
                <a:cs typeface="Arial" panose="020B0604020202020204" pitchFamily="34" charset="0"/>
              </a:rPr>
              <a:t>2021., 2020., 2018., 2014., 2013., 2012., 2010</a:t>
            </a:r>
            <a:r>
              <a:rPr lang="lv-LV" sz="1200" noProof="0" dirty="0">
                <a:solidFill>
                  <a:srgbClr val="C6DFFF"/>
                </a:solidFill>
                <a:latin typeface="Arial" panose="020B0604020202020204" pitchFamily="34" charset="0"/>
                <a:cs typeface="Arial" panose="020B0604020202020204" pitchFamily="34" charset="0"/>
              </a:rPr>
              <a:t>. un 2009. gada “Baltijas gada advokātu birojs”</a:t>
            </a:r>
          </a:p>
        </p:txBody>
      </p:sp>
    </p:spTree>
    <p:extLst>
      <p:ext uri="{BB962C8B-B14F-4D97-AF65-F5344CB8AC3E}">
        <p14:creationId xmlns:p14="http://schemas.microsoft.com/office/powerpoint/2010/main" val="1324113133"/>
      </p:ext>
    </p:extLst>
  </p:cSld>
  <p:clrMapOvr>
    <a:overrideClrMapping bg1="dk1" tx1="lt1" bg2="dk2" tx2="lt2" accent1="accent1" accent2="accent2" accent3="accent3" accent4="accent4" accent5="accent5" accent6="accent6" hlink="hlink" folHlink="folHlink"/>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About Sorainen 1">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07099" y="2586038"/>
            <a:ext cx="5627039" cy="2887662"/>
          </a:xfrm>
          <a:prstGeom prst="rect">
            <a:avLst/>
          </a:prstGeom>
        </p:spPr>
      </p:pic>
      <p:sp>
        <p:nvSpPr>
          <p:cNvPr id="9" name="TextBox 8"/>
          <p:cNvSpPr txBox="1"/>
          <p:nvPr userDrawn="1"/>
        </p:nvSpPr>
        <p:spPr>
          <a:xfrm>
            <a:off x="609601" y="552291"/>
            <a:ext cx="10515600" cy="925894"/>
          </a:xfrm>
          <a:prstGeom prst="rect">
            <a:avLst/>
          </a:prstGeom>
          <a:noFill/>
        </p:spPr>
        <p:txBody>
          <a:bodyPr wrap="square" rtlCol="0">
            <a:spAutoFit/>
          </a:bodyPr>
          <a:lstStyle/>
          <a:p>
            <a:pPr>
              <a:lnSpc>
                <a:spcPts val="6500"/>
              </a:lnSpc>
            </a:pPr>
            <a:r>
              <a:rPr lang="lt-LT" sz="6000" noProof="0" dirty="0">
                <a:solidFill>
                  <a:srgbClr val="CCE4FF"/>
                </a:solidFill>
              </a:rPr>
              <a:t>Sujungiame patirtį</a:t>
            </a:r>
          </a:p>
        </p:txBody>
      </p:sp>
      <p:sp>
        <p:nvSpPr>
          <p:cNvPr id="10" name="TextBox 9"/>
          <p:cNvSpPr txBox="1"/>
          <p:nvPr userDrawn="1"/>
        </p:nvSpPr>
        <p:spPr>
          <a:xfrm>
            <a:off x="8420100" y="4596537"/>
            <a:ext cx="3183467"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800" kern="1200" noProof="0" dirty="0">
                <a:solidFill>
                  <a:schemeClr val="tx2"/>
                </a:solidFill>
                <a:effectLst/>
                <a:latin typeface="+mn-lt"/>
                <a:ea typeface="+mn-ea"/>
                <a:cs typeface="+mn-cs"/>
              </a:rPr>
              <a:t>Esame visiškai integruota tarptautinė teisės firma, teikianti verslo teisės ir mokesčių paslaugas.</a:t>
            </a:r>
          </a:p>
        </p:txBody>
      </p:sp>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23900" y="5938520"/>
            <a:ext cx="1041400" cy="208280"/>
          </a:xfrm>
          <a:prstGeom prst="rect">
            <a:avLst/>
          </a:prstGeom>
        </p:spPr>
      </p:pic>
    </p:spTree>
    <p:extLst>
      <p:ext uri="{BB962C8B-B14F-4D97-AF65-F5344CB8AC3E}">
        <p14:creationId xmlns:p14="http://schemas.microsoft.com/office/powerpoint/2010/main" val="1233539239"/>
      </p:ext>
    </p:extLst>
  </p:cSld>
  <p:clrMapOvr>
    <a:overrideClrMapping bg1="lt1" tx1="dk1" bg2="lt2" tx2="dk2" accent1="accent1" accent2="accent2" accent3="accent3" accent4="accent4" accent5="accent5" accent6="accent6" hlink="hlink" folHlink="folHlink"/>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About Sorainen 3">
    <p:bg>
      <p:bgRef idx="1001">
        <a:schemeClr val="bg1"/>
      </p:bgRef>
    </p:bg>
    <p:spTree>
      <p:nvGrpSpPr>
        <p:cNvPr id="1" name=""/>
        <p:cNvGrpSpPr/>
        <p:nvPr/>
      </p:nvGrpSpPr>
      <p:grpSpPr>
        <a:xfrm>
          <a:off x="0" y="0"/>
          <a:ext cx="0" cy="0"/>
          <a:chOff x="0" y="0"/>
          <a:chExt cx="0" cy="0"/>
        </a:xfrm>
      </p:grpSpPr>
      <p:sp>
        <p:nvSpPr>
          <p:cNvPr id="9" name="TextBox 8"/>
          <p:cNvSpPr txBox="1"/>
          <p:nvPr userDrawn="1"/>
        </p:nvSpPr>
        <p:spPr>
          <a:xfrm>
            <a:off x="609601" y="3329875"/>
            <a:ext cx="3022599" cy="1759456"/>
          </a:xfrm>
          <a:prstGeom prst="rect">
            <a:avLst/>
          </a:prstGeom>
          <a:noFill/>
        </p:spPr>
        <p:txBody>
          <a:bodyPr wrap="square" rtlCol="0">
            <a:spAutoFit/>
          </a:bodyPr>
          <a:lstStyle/>
          <a:p>
            <a:pPr>
              <a:lnSpc>
                <a:spcPts val="6500"/>
              </a:lnSpc>
            </a:pPr>
            <a:r>
              <a:rPr lang="lt-LT" sz="6000" dirty="0">
                <a:solidFill>
                  <a:srgbClr val="CCE4FF"/>
                </a:solidFill>
              </a:rPr>
              <a:t>15 000+ klientų</a:t>
            </a:r>
            <a:endParaRPr lang="en-US" sz="6000" dirty="0">
              <a:solidFill>
                <a:srgbClr val="CCE4FF"/>
              </a:solidFill>
            </a:endParaRPr>
          </a:p>
        </p:txBody>
      </p:sp>
      <p:sp>
        <p:nvSpPr>
          <p:cNvPr id="10" name="TextBox 9"/>
          <p:cNvSpPr txBox="1"/>
          <p:nvPr userDrawn="1"/>
        </p:nvSpPr>
        <p:spPr>
          <a:xfrm>
            <a:off x="8809456" y="4493800"/>
            <a:ext cx="2379244" cy="1692771"/>
          </a:xfrm>
          <a:prstGeom prst="rect">
            <a:avLst/>
          </a:prstGeom>
          <a:noFill/>
        </p:spPr>
        <p:txBody>
          <a:bodyPr wrap="square"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300" dirty="0">
                <a:solidFill>
                  <a:srgbClr val="CCE4FF"/>
                </a:solidFill>
              </a:rPr>
              <a:t>Nuo pat „Sorainen“ įkūrimo 1995 m. glaudžiai bendradarbiaujame su vietos bei tarptautinėmis įmonėmis.</a:t>
            </a:r>
          </a:p>
          <a:p>
            <a:pPr marL="0" marR="0" lvl="0" indent="0" algn="l" defTabSz="914400" rtl="0" eaLnBrk="1" fontAlgn="auto" latinLnBrk="0" hangingPunct="1">
              <a:lnSpc>
                <a:spcPct val="100000"/>
              </a:lnSpc>
              <a:spcBef>
                <a:spcPts val="0"/>
              </a:spcBef>
              <a:spcAft>
                <a:spcPts val="0"/>
              </a:spcAft>
              <a:buClrTx/>
              <a:buSzTx/>
              <a:buFontTx/>
              <a:buNone/>
              <a:tabLst/>
              <a:defRPr/>
            </a:pPr>
            <a:endParaRPr lang="lt-LT" sz="1300" dirty="0">
              <a:solidFill>
                <a:srgbClr val="CCE4FF"/>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lt-LT" sz="1300" dirty="0">
                <a:solidFill>
                  <a:srgbClr val="CCE4FF"/>
                </a:solidFill>
              </a:rPr>
              <a:t>Prisidėdami prie klientų verslo sėkmės siekiame skatinti gerovę regione.</a:t>
            </a:r>
            <a:endParaRPr lang="en-US" sz="1300" dirty="0">
              <a:solidFill>
                <a:srgbClr val="CCE4FF"/>
              </a:solidFill>
            </a:endParaRPr>
          </a:p>
        </p:txBody>
      </p:sp>
      <p:sp>
        <p:nvSpPr>
          <p:cNvPr id="7" name="TextBox 6"/>
          <p:cNvSpPr txBox="1"/>
          <p:nvPr userDrawn="1"/>
        </p:nvSpPr>
        <p:spPr>
          <a:xfrm>
            <a:off x="5164555" y="717907"/>
            <a:ext cx="3839745" cy="1759456"/>
          </a:xfrm>
          <a:prstGeom prst="rect">
            <a:avLst/>
          </a:prstGeom>
          <a:noFill/>
        </p:spPr>
        <p:txBody>
          <a:bodyPr wrap="square" rtlCol="0">
            <a:spAutoFit/>
          </a:bodyPr>
          <a:lstStyle/>
          <a:p>
            <a:pPr>
              <a:lnSpc>
                <a:spcPts val="6500"/>
              </a:lnSpc>
            </a:pPr>
            <a:r>
              <a:rPr lang="lt-LT" sz="6000" noProof="0" dirty="0">
                <a:solidFill>
                  <a:srgbClr val="CCE4FF"/>
                </a:solidFill>
              </a:rPr>
              <a:t>Vienas požiūris</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3900" y="5938520"/>
            <a:ext cx="1041400" cy="208280"/>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218586" y="1495518"/>
            <a:ext cx="6282200" cy="2762607"/>
          </a:xfrm>
          <a:prstGeom prst="rect">
            <a:avLst/>
          </a:prstGeom>
        </p:spPr>
      </p:pic>
    </p:spTree>
    <p:extLst>
      <p:ext uri="{BB962C8B-B14F-4D97-AF65-F5344CB8AC3E}">
        <p14:creationId xmlns:p14="http://schemas.microsoft.com/office/powerpoint/2010/main" val="1173064460"/>
      </p:ext>
    </p:extLst>
  </p:cSld>
  <p:clrMapOvr>
    <a:overrideClrMapping bg1="lt1" tx1="dk1" bg2="lt2" tx2="dk2" accent1="accent1" accent2="accent2" accent3="accent3" accent4="accent4" accent5="accent5" accent6="accent6" hlink="hlink" folHlink="folHlink"/>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About Sorainen 4">
    <p:bg>
      <p:bgRef idx="1001">
        <a:schemeClr val="bg1"/>
      </p:bgRef>
    </p:bg>
    <p:spTree>
      <p:nvGrpSpPr>
        <p:cNvPr id="1" name=""/>
        <p:cNvGrpSpPr/>
        <p:nvPr/>
      </p:nvGrpSpPr>
      <p:grpSpPr>
        <a:xfrm>
          <a:off x="0" y="0"/>
          <a:ext cx="0" cy="0"/>
          <a:chOff x="0" y="0"/>
          <a:chExt cx="0" cy="0"/>
        </a:xfrm>
      </p:grpSpPr>
      <p:sp>
        <p:nvSpPr>
          <p:cNvPr id="8" name="TextBox 7"/>
          <p:cNvSpPr txBox="1"/>
          <p:nvPr userDrawn="1"/>
        </p:nvSpPr>
        <p:spPr>
          <a:xfrm>
            <a:off x="584202" y="590870"/>
            <a:ext cx="2853265" cy="553998"/>
          </a:xfrm>
          <a:prstGeom prst="rect">
            <a:avLst/>
          </a:prstGeom>
          <a:noFill/>
        </p:spPr>
        <p:txBody>
          <a:bodyPr wrap="square" rtlCol="0">
            <a:spAutoFit/>
          </a:bodyPr>
          <a:lstStyle/>
          <a:p>
            <a:r>
              <a:rPr lang="lt-LT" sz="3000" dirty="0">
                <a:solidFill>
                  <a:srgbClr val="CCE4FF"/>
                </a:solidFill>
              </a:rPr>
              <a:t>12 sektorių</a:t>
            </a:r>
            <a:endParaRPr lang="en-US" sz="3000" dirty="0">
              <a:solidFill>
                <a:srgbClr val="CCE4FF"/>
              </a:solidFill>
            </a:endParaRPr>
          </a:p>
        </p:txBody>
      </p:sp>
      <p:sp>
        <p:nvSpPr>
          <p:cNvPr id="9" name="TextBox 8"/>
          <p:cNvSpPr txBox="1"/>
          <p:nvPr userDrawn="1"/>
        </p:nvSpPr>
        <p:spPr>
          <a:xfrm>
            <a:off x="635002" y="1283818"/>
            <a:ext cx="4102098" cy="2988832"/>
          </a:xfrm>
          <a:prstGeom prst="rect">
            <a:avLst/>
          </a:prstGeom>
          <a:noFill/>
        </p:spPr>
        <p:txBody>
          <a:bodyPr wrap="square" rtlCol="0">
            <a:spAutoFit/>
          </a:bodyPr>
          <a:lstStyle/>
          <a:p>
            <a:pPr>
              <a:lnSpc>
                <a:spcPts val="1860"/>
              </a:lnSpc>
            </a:pPr>
            <a:r>
              <a:rPr lang="lt-LT" sz="1150" dirty="0">
                <a:solidFill>
                  <a:srgbClr val="CCE4FF"/>
                </a:solidFill>
              </a:rPr>
              <a:t>Energetika ir infrastruktūra </a:t>
            </a:r>
          </a:p>
          <a:p>
            <a:pPr>
              <a:lnSpc>
                <a:spcPts val="1860"/>
              </a:lnSpc>
            </a:pPr>
            <a:r>
              <a:rPr lang="lt-LT" sz="1150" dirty="0">
                <a:solidFill>
                  <a:srgbClr val="CCE4FF"/>
                </a:solidFill>
              </a:rPr>
              <a:t>Finansai ir draudimas </a:t>
            </a:r>
          </a:p>
          <a:p>
            <a:pPr>
              <a:lnSpc>
                <a:spcPts val="1860"/>
              </a:lnSpc>
            </a:pPr>
            <a:r>
              <a:rPr lang="lt-LT" sz="1150" dirty="0">
                <a:solidFill>
                  <a:srgbClr val="CCE4FF"/>
                </a:solidFill>
              </a:rPr>
              <a:t>Gynyba</a:t>
            </a:r>
          </a:p>
          <a:p>
            <a:pPr>
              <a:lnSpc>
                <a:spcPts val="1860"/>
              </a:lnSpc>
            </a:pPr>
            <a:r>
              <a:rPr lang="lt-LT" sz="1150" dirty="0">
                <a:solidFill>
                  <a:srgbClr val="CCE4FF"/>
                </a:solidFill>
              </a:rPr>
              <a:t>Gyvybės mokslai ir sveikatos apsauga</a:t>
            </a:r>
          </a:p>
          <a:p>
            <a:pPr>
              <a:lnSpc>
                <a:spcPts val="1860"/>
              </a:lnSpc>
            </a:pPr>
            <a:r>
              <a:rPr lang="lt-LT" sz="1150" dirty="0">
                <a:solidFill>
                  <a:srgbClr val="CCE4FF"/>
                </a:solidFill>
              </a:rPr>
              <a:t>Nekilnojamasis turtas ir statyba</a:t>
            </a:r>
          </a:p>
          <a:p>
            <a:pPr>
              <a:lnSpc>
                <a:spcPts val="1860"/>
              </a:lnSpc>
            </a:pPr>
            <a:r>
              <a:rPr lang="lt-LT" sz="1150" dirty="0">
                <a:solidFill>
                  <a:srgbClr val="CCE4FF"/>
                </a:solidFill>
              </a:rPr>
              <a:t>Pramonė </a:t>
            </a:r>
          </a:p>
          <a:p>
            <a:pPr>
              <a:lnSpc>
                <a:spcPts val="1860"/>
              </a:lnSpc>
            </a:pPr>
            <a:r>
              <a:rPr lang="lt-LT" sz="1150" dirty="0">
                <a:solidFill>
                  <a:srgbClr val="CCE4FF"/>
                </a:solidFill>
              </a:rPr>
              <a:t>Prekyba ir vartojimo prekės</a:t>
            </a:r>
          </a:p>
          <a:p>
            <a:pPr>
              <a:lnSpc>
                <a:spcPts val="1860"/>
              </a:lnSpc>
            </a:pPr>
            <a:r>
              <a:rPr lang="lt-LT" sz="1150" dirty="0">
                <a:solidFill>
                  <a:srgbClr val="CCE4FF"/>
                </a:solidFill>
              </a:rPr>
              <a:t>Privatus ir rizikos kapitalas</a:t>
            </a:r>
          </a:p>
          <a:p>
            <a:pPr>
              <a:lnSpc>
                <a:spcPts val="1860"/>
              </a:lnSpc>
            </a:pPr>
            <a:r>
              <a:rPr lang="lt-LT" sz="1150" dirty="0">
                <a:solidFill>
                  <a:srgbClr val="CCE4FF"/>
                </a:solidFill>
              </a:rPr>
              <a:t>Bankrotas ir restruktūrizavimas</a:t>
            </a:r>
          </a:p>
          <a:p>
            <a:pPr>
              <a:lnSpc>
                <a:spcPts val="1860"/>
              </a:lnSpc>
            </a:pPr>
            <a:r>
              <a:rPr lang="lt-LT" sz="1150" noProof="0" dirty="0" err="1">
                <a:solidFill>
                  <a:srgbClr val="CCE4FF"/>
                </a:solidFill>
              </a:rPr>
              <a:t>Startuoliai</a:t>
            </a:r>
            <a:r>
              <a:rPr lang="lt-LT" sz="1150" noProof="0" dirty="0">
                <a:solidFill>
                  <a:srgbClr val="CCE4FF"/>
                </a:solidFill>
              </a:rPr>
              <a:t> </a:t>
            </a:r>
          </a:p>
          <a:p>
            <a:pPr>
              <a:lnSpc>
                <a:spcPts val="1860"/>
              </a:lnSpc>
            </a:pPr>
            <a:r>
              <a:rPr lang="lt-LT" sz="1150" dirty="0">
                <a:solidFill>
                  <a:srgbClr val="CCE4FF"/>
                </a:solidFill>
              </a:rPr>
              <a:t>Technologijos, žiniasklaida ir telekomunikacijos </a:t>
            </a:r>
          </a:p>
          <a:p>
            <a:pPr>
              <a:lnSpc>
                <a:spcPts val="1860"/>
              </a:lnSpc>
            </a:pPr>
            <a:r>
              <a:rPr lang="lt-LT" sz="1150" dirty="0">
                <a:solidFill>
                  <a:srgbClr val="CCE4FF"/>
                </a:solidFill>
              </a:rPr>
              <a:t>Transportas ir logistika</a:t>
            </a:r>
          </a:p>
        </p:txBody>
      </p:sp>
      <p:sp>
        <p:nvSpPr>
          <p:cNvPr id="11" name="TextBox 10"/>
          <p:cNvSpPr txBox="1"/>
          <p:nvPr userDrawn="1"/>
        </p:nvSpPr>
        <p:spPr>
          <a:xfrm>
            <a:off x="7518742" y="2379406"/>
            <a:ext cx="3562123" cy="553998"/>
          </a:xfrm>
          <a:prstGeom prst="rect">
            <a:avLst/>
          </a:prstGeom>
          <a:noFill/>
        </p:spPr>
        <p:txBody>
          <a:bodyPr wrap="square" rtlCol="0">
            <a:spAutoFit/>
          </a:bodyPr>
          <a:lstStyle/>
          <a:p>
            <a:r>
              <a:rPr lang="lv-LV" sz="3000" dirty="0">
                <a:solidFill>
                  <a:srgbClr val="CCE4FF"/>
                </a:solidFill>
              </a:rPr>
              <a:t>13 </a:t>
            </a:r>
            <a:r>
              <a:rPr lang="lt-LT" sz="3000" dirty="0">
                <a:solidFill>
                  <a:srgbClr val="CCE4FF"/>
                </a:solidFill>
              </a:rPr>
              <a:t>praktikų</a:t>
            </a:r>
            <a:endParaRPr lang="lt-LT" sz="3000" noProof="0" dirty="0">
              <a:solidFill>
                <a:srgbClr val="CCE4FF"/>
              </a:solidFill>
            </a:endParaRPr>
          </a:p>
        </p:txBody>
      </p:sp>
      <p:sp>
        <p:nvSpPr>
          <p:cNvPr id="12" name="TextBox 11"/>
          <p:cNvSpPr txBox="1"/>
          <p:nvPr userDrawn="1"/>
        </p:nvSpPr>
        <p:spPr>
          <a:xfrm>
            <a:off x="7518742" y="3015128"/>
            <a:ext cx="3466758" cy="3476144"/>
          </a:xfrm>
          <a:prstGeom prst="rect">
            <a:avLst/>
          </a:prstGeom>
          <a:noFill/>
        </p:spPr>
        <p:txBody>
          <a:bodyPr wrap="square" rtlCol="0">
            <a:spAutoFit/>
          </a:bodyPr>
          <a:lstStyle/>
          <a:p>
            <a:pPr>
              <a:lnSpc>
                <a:spcPts val="1860"/>
              </a:lnSpc>
            </a:pPr>
            <a:r>
              <a:rPr lang="lt-LT" sz="1150" dirty="0">
                <a:solidFill>
                  <a:srgbClr val="CCE4FF"/>
                </a:solidFill>
              </a:rPr>
              <a:t>Aplinkos apsauga, socialinė atsakomybė ir valdysena (ESG)</a:t>
            </a:r>
          </a:p>
          <a:p>
            <a:pPr>
              <a:lnSpc>
                <a:spcPts val="1860"/>
              </a:lnSpc>
            </a:pPr>
            <a:r>
              <a:rPr lang="lt-LT" sz="1150" dirty="0">
                <a:solidFill>
                  <a:srgbClr val="CCE4FF"/>
                </a:solidFill>
              </a:rPr>
              <a:t>Bankrotas ir restruktūrizavimas</a:t>
            </a:r>
          </a:p>
          <a:p>
            <a:pPr>
              <a:lnSpc>
                <a:spcPts val="1860"/>
              </a:lnSpc>
            </a:pPr>
            <a:r>
              <a:rPr lang="lt-LT" sz="1150" dirty="0">
                <a:solidFill>
                  <a:srgbClr val="CCE4FF"/>
                </a:solidFill>
              </a:rPr>
              <a:t>Darbo teisė </a:t>
            </a:r>
          </a:p>
          <a:p>
            <a:pPr>
              <a:lnSpc>
                <a:spcPts val="1860"/>
              </a:lnSpc>
            </a:pPr>
            <a:r>
              <a:rPr lang="lt-LT" sz="1150" dirty="0">
                <a:solidFill>
                  <a:srgbClr val="CCE4FF"/>
                </a:solidFill>
              </a:rPr>
              <a:t>Duomenų apsauga</a:t>
            </a:r>
          </a:p>
          <a:p>
            <a:pPr>
              <a:lnSpc>
                <a:spcPts val="1860"/>
              </a:lnSpc>
            </a:pPr>
            <a:r>
              <a:rPr lang="lt-LT" sz="1150" dirty="0">
                <a:solidFill>
                  <a:srgbClr val="CCE4FF"/>
                </a:solidFill>
              </a:rPr>
              <a:t>Finansai ir draudimas </a:t>
            </a:r>
          </a:p>
          <a:p>
            <a:pPr>
              <a:lnSpc>
                <a:spcPts val="1860"/>
              </a:lnSpc>
            </a:pPr>
            <a:r>
              <a:rPr lang="lt-LT" sz="1150" dirty="0">
                <a:solidFill>
                  <a:srgbClr val="CCE4FF"/>
                </a:solidFill>
              </a:rPr>
              <a:t>Ginčų sprendimas ir rizikos valdymas </a:t>
            </a:r>
          </a:p>
          <a:p>
            <a:pPr>
              <a:lnSpc>
                <a:spcPts val="1860"/>
              </a:lnSpc>
            </a:pPr>
            <a:r>
              <a:rPr lang="lt-LT" sz="1150" dirty="0">
                <a:solidFill>
                  <a:srgbClr val="CCE4FF"/>
                </a:solidFill>
              </a:rPr>
              <a:t>Įmonių teisė ir įsigijimai </a:t>
            </a:r>
          </a:p>
          <a:p>
            <a:pPr>
              <a:lnSpc>
                <a:spcPts val="1860"/>
              </a:lnSpc>
            </a:pPr>
            <a:r>
              <a:rPr lang="lt-LT" sz="1150" dirty="0">
                <a:solidFill>
                  <a:srgbClr val="CCE4FF"/>
                </a:solidFill>
              </a:rPr>
              <a:t>Intelektinė nuosavybė </a:t>
            </a:r>
          </a:p>
          <a:p>
            <a:pPr>
              <a:lnSpc>
                <a:spcPts val="1860"/>
              </a:lnSpc>
            </a:pPr>
            <a:r>
              <a:rPr lang="lt-LT" sz="1150" dirty="0">
                <a:solidFill>
                  <a:srgbClr val="CCE4FF"/>
                </a:solidFill>
              </a:rPr>
              <a:t>Konkurencija ir reguliuojamos industrijos </a:t>
            </a:r>
          </a:p>
          <a:p>
            <a:pPr>
              <a:lnSpc>
                <a:spcPts val="1860"/>
              </a:lnSpc>
            </a:pPr>
            <a:r>
              <a:rPr lang="lt-LT" sz="1150" dirty="0">
                <a:solidFill>
                  <a:srgbClr val="CCE4FF"/>
                </a:solidFill>
              </a:rPr>
              <a:t>Mokesčiai </a:t>
            </a:r>
          </a:p>
          <a:p>
            <a:pPr>
              <a:lnSpc>
                <a:spcPts val="1860"/>
              </a:lnSpc>
            </a:pPr>
            <a:r>
              <a:rPr lang="lt-LT" sz="1150" dirty="0">
                <a:solidFill>
                  <a:srgbClr val="CCE4FF"/>
                </a:solidFill>
              </a:rPr>
              <a:t>Nekilnojamasis turtas ir statyba</a:t>
            </a:r>
          </a:p>
          <a:p>
            <a:pPr>
              <a:lnSpc>
                <a:spcPts val="1860"/>
              </a:lnSpc>
            </a:pPr>
            <a:r>
              <a:rPr lang="lt-LT" sz="1150" dirty="0">
                <a:solidFill>
                  <a:srgbClr val="CCE4FF"/>
                </a:solidFill>
              </a:rPr>
              <a:t>Sankcijų atitiktis</a:t>
            </a:r>
          </a:p>
          <a:p>
            <a:pPr>
              <a:lnSpc>
                <a:spcPts val="1860"/>
              </a:lnSpc>
            </a:pPr>
            <a:r>
              <a:rPr lang="lt-LT" sz="1150" dirty="0">
                <a:solidFill>
                  <a:srgbClr val="CCE4FF"/>
                </a:solidFill>
              </a:rPr>
              <a:t>Teisinė atitiktis</a:t>
            </a:r>
          </a:p>
        </p:txBody>
      </p: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3900" y="5938520"/>
            <a:ext cx="1041400" cy="208280"/>
          </a:xfrm>
          <a:prstGeom prst="rect">
            <a:avLst/>
          </a:prstGeom>
        </p:spPr>
      </p:pic>
      <p:pic>
        <p:nvPicPr>
          <p:cNvPr id="4" name="Picture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053483" y="914400"/>
            <a:ext cx="4046075" cy="5232400"/>
          </a:xfrm>
          <a:prstGeom prst="rect">
            <a:avLst/>
          </a:prstGeom>
        </p:spPr>
      </p:pic>
    </p:spTree>
    <p:extLst>
      <p:ext uri="{BB962C8B-B14F-4D97-AF65-F5344CB8AC3E}">
        <p14:creationId xmlns:p14="http://schemas.microsoft.com/office/powerpoint/2010/main" val="1825364148"/>
      </p:ext>
    </p:extLst>
  </p:cSld>
  <p:clrMapOvr>
    <a:overrideClrMapping bg1="dk1" tx1="lt1" bg2="dk2" tx2="lt2" accent1="accent1" accent2="accent2" accent3="accent3" accent4="accent4" accent5="accent5" accent6="accent6" hlink="hlink" folHlink="folHlink"/>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5_Prospera LT-Lit">
    <p:bg>
      <p:bgRef idx="1001">
        <a:schemeClr val="bg2"/>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6C50771-BC90-4124-8098-E395F41F1BF7}"/>
              </a:ext>
            </a:extLst>
          </p:cNvPr>
          <p:cNvSpPr/>
          <p:nvPr userDrawn="1"/>
        </p:nvSpPr>
        <p:spPr>
          <a:xfrm>
            <a:off x="0" y="0"/>
            <a:ext cx="6096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LT" sz="1800" b="0" i="0" u="none" strike="noStrike" kern="1200" cap="none" spc="0" normalizeH="0" baseline="0" noProof="0" dirty="0">
              <a:ln>
                <a:noFill/>
              </a:ln>
              <a:solidFill>
                <a:srgbClr val="5C5EE0"/>
              </a:solidFill>
              <a:effectLst/>
              <a:uLnTx/>
              <a:uFillTx/>
              <a:latin typeface="HelveticaNeueLT Pro 45 Lt"/>
              <a:ea typeface="+mn-ea"/>
              <a:cs typeface="+mn-cs"/>
            </a:endParaRPr>
          </a:p>
        </p:txBody>
      </p:sp>
      <p:sp>
        <p:nvSpPr>
          <p:cNvPr id="10" name="Rectangle 9">
            <a:extLst>
              <a:ext uri="{FF2B5EF4-FFF2-40B4-BE49-F238E27FC236}">
                <a16:creationId xmlns:a16="http://schemas.microsoft.com/office/drawing/2014/main" id="{12FB191F-96C9-43F2-BB90-BA9A7EAE7F16}"/>
              </a:ext>
            </a:extLst>
          </p:cNvPr>
          <p:cNvSpPr/>
          <p:nvPr userDrawn="1"/>
        </p:nvSpPr>
        <p:spPr>
          <a:xfrm>
            <a:off x="424523" y="2747682"/>
            <a:ext cx="5101633" cy="1569660"/>
          </a:xfrm>
          <a:prstGeom prst="rect">
            <a:avLst/>
          </a:prstGeom>
        </p:spPr>
        <p:txBody>
          <a:bodyPr wrap="square">
            <a:spAutoFit/>
          </a:bodyPr>
          <a:lstStyle/>
          <a:p>
            <a:r>
              <a:rPr lang="lt-LT" sz="1600" noProof="0" dirty="0">
                <a:solidFill>
                  <a:schemeClr val="tx2"/>
                </a:solidFill>
              </a:rPr>
              <a:t>Metinis „</a:t>
            </a:r>
            <a:r>
              <a:rPr lang="lt-LT" sz="1600" noProof="0" dirty="0" err="1">
                <a:solidFill>
                  <a:schemeClr val="tx2"/>
                </a:solidFill>
              </a:rPr>
              <a:t>Kantar</a:t>
            </a:r>
            <a:r>
              <a:rPr lang="lt-LT" sz="1600" noProof="0" dirty="0">
                <a:solidFill>
                  <a:schemeClr val="tx2"/>
                </a:solidFill>
              </a:rPr>
              <a:t> </a:t>
            </a:r>
            <a:r>
              <a:rPr lang="lt-LT" sz="1600" noProof="0" dirty="0" err="1">
                <a:solidFill>
                  <a:schemeClr val="tx2"/>
                </a:solidFill>
              </a:rPr>
              <a:t>Prospera</a:t>
            </a:r>
            <a:r>
              <a:rPr lang="lt-LT" sz="1600" noProof="0" dirty="0">
                <a:solidFill>
                  <a:schemeClr val="tx2"/>
                </a:solidFill>
              </a:rPr>
              <a:t>“ klientų pasitenkinimo tyrimo parodė, „Sorainen“ yra geriausiai vertinama teisės firma tiek Lietuvoje, tiek visame Baltijos šalių regione. Anot klientų, teikiame aukščiausios kokybės teisines ir mokesčių paslaugas, o mūsų prekių ženklas yra labiausiai atpažįstamas rinkoje.</a:t>
            </a:r>
            <a:endParaRPr lang="en-US" sz="1600" noProof="0" dirty="0">
              <a:solidFill>
                <a:schemeClr val="tx2"/>
              </a:solidFill>
            </a:endParaRPr>
          </a:p>
        </p:txBody>
      </p:sp>
      <p:pic>
        <p:nvPicPr>
          <p:cNvPr id="5" name="Picture 4" descr="A yellow circle with black text&#10;&#10;Description automatically generated with low confidence">
            <a:extLst>
              <a:ext uri="{FF2B5EF4-FFF2-40B4-BE49-F238E27FC236}">
                <a16:creationId xmlns:a16="http://schemas.microsoft.com/office/drawing/2014/main" id="{40B4B486-5329-4BE7-B0FB-E916F0E006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619913" y="193064"/>
            <a:ext cx="5008870" cy="6744449"/>
          </a:xfrm>
          <a:prstGeom prst="rect">
            <a:avLst/>
          </a:prstGeom>
        </p:spPr>
      </p:pic>
      <p:sp>
        <p:nvSpPr>
          <p:cNvPr id="7" name="Rectangle 6">
            <a:extLst>
              <a:ext uri="{FF2B5EF4-FFF2-40B4-BE49-F238E27FC236}">
                <a16:creationId xmlns:a16="http://schemas.microsoft.com/office/drawing/2014/main" id="{557030E2-306C-449E-809C-133378A055D2}"/>
              </a:ext>
            </a:extLst>
          </p:cNvPr>
          <p:cNvSpPr/>
          <p:nvPr userDrawn="1"/>
        </p:nvSpPr>
        <p:spPr>
          <a:xfrm>
            <a:off x="424523" y="1225550"/>
            <a:ext cx="5552886" cy="1200329"/>
          </a:xfrm>
          <a:prstGeom prst="rect">
            <a:avLst/>
          </a:prstGeom>
        </p:spPr>
        <p:txBody>
          <a:bodyPr wrap="square">
            <a:spAutoFit/>
          </a:bodyPr>
          <a:lstStyle/>
          <a:p>
            <a:r>
              <a:rPr lang="en-US" sz="2400" noProof="0" dirty="0" err="1">
                <a:solidFill>
                  <a:schemeClr val="tx2"/>
                </a:solidFill>
              </a:rPr>
              <a:t>Klient</a:t>
            </a:r>
            <a:r>
              <a:rPr lang="lt-LT" sz="2400" noProof="0" dirty="0">
                <a:solidFill>
                  <a:schemeClr val="tx2"/>
                </a:solidFill>
              </a:rPr>
              <a:t>ų pasitenkinimo tyrimas</a:t>
            </a:r>
            <a:r>
              <a:rPr lang="en-US" sz="2400" noProof="0" dirty="0">
                <a:solidFill>
                  <a:schemeClr val="tx2"/>
                </a:solidFill>
              </a:rPr>
              <a:t>:</a:t>
            </a:r>
          </a:p>
          <a:p>
            <a:r>
              <a:rPr lang="lt-LT" sz="2400" noProof="0" dirty="0">
                <a:solidFill>
                  <a:schemeClr val="tx2"/>
                </a:solidFill>
              </a:rPr>
              <a:t>„Sorainen“ – geriausiai vertinama teisės firma Lietuvoje ir Baltijos šalyse</a:t>
            </a:r>
            <a:endParaRPr lang="en-US" sz="2400" noProof="0" dirty="0">
              <a:solidFill>
                <a:schemeClr val="tx2"/>
              </a:solidFill>
            </a:endParaRPr>
          </a:p>
        </p:txBody>
      </p:sp>
    </p:spTree>
    <p:extLst>
      <p:ext uri="{BB962C8B-B14F-4D97-AF65-F5344CB8AC3E}">
        <p14:creationId xmlns:p14="http://schemas.microsoft.com/office/powerpoint/2010/main" val="3177922785"/>
      </p:ext>
    </p:extLst>
  </p:cSld>
  <p:clrMapOvr>
    <a:overrideClrMapping bg1="lt1" tx1="dk1" bg2="lt2" tx2="dk2" accent1="accent1" accent2="accent2" accent3="accent3" accent4="accent4" accent5="accent5" accent6="accent6" hlink="hlink" folHlink="folHlink"/>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6_Prospera LT-Eng">
    <p:bg>
      <p:bgRef idx="1001">
        <a:schemeClr val="bg2"/>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6C50771-BC90-4124-8098-E395F41F1BF7}"/>
              </a:ext>
            </a:extLst>
          </p:cNvPr>
          <p:cNvSpPr/>
          <p:nvPr userDrawn="1"/>
        </p:nvSpPr>
        <p:spPr>
          <a:xfrm>
            <a:off x="0" y="0"/>
            <a:ext cx="6096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LT" sz="1800" b="0" i="0" u="none" strike="noStrike" kern="1200" cap="none" spc="0" normalizeH="0" baseline="0" noProof="0" dirty="0">
              <a:ln>
                <a:noFill/>
              </a:ln>
              <a:solidFill>
                <a:srgbClr val="5C5EE0"/>
              </a:solidFill>
              <a:effectLst/>
              <a:uLnTx/>
              <a:uFillTx/>
              <a:latin typeface="HelveticaNeueLT Pro 45 Lt"/>
              <a:ea typeface="+mn-ea"/>
              <a:cs typeface="+mn-cs"/>
            </a:endParaRPr>
          </a:p>
        </p:txBody>
      </p:sp>
      <p:sp>
        <p:nvSpPr>
          <p:cNvPr id="9" name="Rectangle 8">
            <a:extLst>
              <a:ext uri="{FF2B5EF4-FFF2-40B4-BE49-F238E27FC236}">
                <a16:creationId xmlns:a16="http://schemas.microsoft.com/office/drawing/2014/main" id="{10E329B0-24D6-4CB3-B6C4-1AB5F9BDC99E}"/>
              </a:ext>
            </a:extLst>
          </p:cNvPr>
          <p:cNvSpPr/>
          <p:nvPr userDrawn="1"/>
        </p:nvSpPr>
        <p:spPr>
          <a:xfrm>
            <a:off x="424524" y="1175206"/>
            <a:ext cx="5101633" cy="1200329"/>
          </a:xfrm>
          <a:prstGeom prst="rect">
            <a:avLst/>
          </a:prstGeom>
        </p:spPr>
        <p:txBody>
          <a:bodyPr wrap="square">
            <a:spAutoFit/>
          </a:bodyPr>
          <a:lstStyle/>
          <a:p>
            <a:r>
              <a:rPr lang="en-US" sz="2400" noProof="0" dirty="0">
                <a:solidFill>
                  <a:schemeClr val="tx2"/>
                </a:solidFill>
              </a:rPr>
              <a:t>Client satisfaction survey:</a:t>
            </a:r>
          </a:p>
          <a:p>
            <a:r>
              <a:rPr lang="lt-LT" sz="2400" noProof="0" dirty="0">
                <a:solidFill>
                  <a:schemeClr val="tx2"/>
                </a:solidFill>
              </a:rPr>
              <a:t>Sorainen </a:t>
            </a:r>
            <a:r>
              <a:rPr lang="lt-LT" sz="2400" noProof="0" dirty="0" err="1">
                <a:solidFill>
                  <a:schemeClr val="tx2"/>
                </a:solidFill>
              </a:rPr>
              <a:t>is</a:t>
            </a:r>
            <a:r>
              <a:rPr lang="lt-LT" sz="2400" noProof="0" dirty="0">
                <a:solidFill>
                  <a:schemeClr val="tx2"/>
                </a:solidFill>
              </a:rPr>
              <a:t> </a:t>
            </a:r>
            <a:r>
              <a:rPr lang="en-US" sz="2400" noProof="0" dirty="0">
                <a:solidFill>
                  <a:schemeClr val="tx2"/>
                </a:solidFill>
              </a:rPr>
              <a:t>ranked first in </a:t>
            </a:r>
            <a:r>
              <a:rPr lang="lt-LT" sz="2400" noProof="0" dirty="0">
                <a:solidFill>
                  <a:schemeClr val="tx2"/>
                </a:solidFill>
              </a:rPr>
              <a:t>Lithuania and </a:t>
            </a:r>
            <a:r>
              <a:rPr lang="en-US" sz="2400" noProof="0" dirty="0">
                <a:solidFill>
                  <a:schemeClr val="tx2"/>
                </a:solidFill>
              </a:rPr>
              <a:t>the Baltic</a:t>
            </a:r>
            <a:r>
              <a:rPr lang="lt-LT" sz="2400" noProof="0" dirty="0">
                <a:solidFill>
                  <a:schemeClr val="tx2"/>
                </a:solidFill>
              </a:rPr>
              <a:t>s</a:t>
            </a:r>
            <a:endParaRPr lang="en-US" sz="2400" noProof="0" dirty="0">
              <a:solidFill>
                <a:schemeClr val="tx2"/>
              </a:solidFill>
            </a:endParaRPr>
          </a:p>
        </p:txBody>
      </p:sp>
      <p:sp>
        <p:nvSpPr>
          <p:cNvPr id="10" name="Rectangle 9">
            <a:extLst>
              <a:ext uri="{FF2B5EF4-FFF2-40B4-BE49-F238E27FC236}">
                <a16:creationId xmlns:a16="http://schemas.microsoft.com/office/drawing/2014/main" id="{12FB191F-96C9-43F2-BB90-BA9A7EAE7F16}"/>
              </a:ext>
            </a:extLst>
          </p:cNvPr>
          <p:cNvSpPr/>
          <p:nvPr userDrawn="1"/>
        </p:nvSpPr>
        <p:spPr>
          <a:xfrm>
            <a:off x="424523" y="2747682"/>
            <a:ext cx="5101633" cy="1077218"/>
          </a:xfrm>
          <a:prstGeom prst="rect">
            <a:avLst/>
          </a:prstGeom>
        </p:spPr>
        <p:txBody>
          <a:bodyPr wrap="square">
            <a:spAutoFit/>
          </a:bodyPr>
          <a:lstStyle/>
          <a:p>
            <a:r>
              <a:rPr lang="en-GB" sz="1600" dirty="0">
                <a:solidFill>
                  <a:schemeClr val="tx2"/>
                </a:solidFill>
              </a:rPr>
              <a:t>The annual Kantar </a:t>
            </a:r>
            <a:r>
              <a:rPr lang="en-GB" sz="1600" dirty="0" err="1">
                <a:solidFill>
                  <a:schemeClr val="tx2"/>
                </a:solidFill>
              </a:rPr>
              <a:t>Prospera</a:t>
            </a:r>
            <a:r>
              <a:rPr lang="en-GB" sz="1600" dirty="0">
                <a:solidFill>
                  <a:schemeClr val="tx2"/>
                </a:solidFill>
              </a:rPr>
              <a:t> client survey revealed that Sorainen has the highest level of legal competence overall and the best-known brand in the </a:t>
            </a:r>
            <a:r>
              <a:rPr lang="lt-LT" sz="1600" dirty="0">
                <a:solidFill>
                  <a:schemeClr val="tx2"/>
                </a:solidFill>
              </a:rPr>
              <a:t>Lithuanian and </a:t>
            </a:r>
            <a:r>
              <a:rPr lang="lt-LT" sz="1600" dirty="0" err="1">
                <a:solidFill>
                  <a:schemeClr val="tx2"/>
                </a:solidFill>
              </a:rPr>
              <a:t>the</a:t>
            </a:r>
            <a:r>
              <a:rPr lang="lt-LT" sz="1600" dirty="0">
                <a:solidFill>
                  <a:schemeClr val="tx2"/>
                </a:solidFill>
              </a:rPr>
              <a:t> </a:t>
            </a:r>
            <a:r>
              <a:rPr lang="en-GB" sz="1600" dirty="0">
                <a:solidFill>
                  <a:schemeClr val="tx2"/>
                </a:solidFill>
              </a:rPr>
              <a:t>Baltic legal services market.</a:t>
            </a:r>
          </a:p>
        </p:txBody>
      </p:sp>
      <p:pic>
        <p:nvPicPr>
          <p:cNvPr id="5" name="Picture 4" descr="A yellow circle with black text&#10;&#10;Description automatically generated with low confidence">
            <a:extLst>
              <a:ext uri="{FF2B5EF4-FFF2-40B4-BE49-F238E27FC236}">
                <a16:creationId xmlns:a16="http://schemas.microsoft.com/office/drawing/2014/main" id="{40B4B486-5329-4BE7-B0FB-E916F0E006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619913" y="193064"/>
            <a:ext cx="5008870" cy="6744449"/>
          </a:xfrm>
          <a:prstGeom prst="rect">
            <a:avLst/>
          </a:prstGeom>
        </p:spPr>
      </p:pic>
    </p:spTree>
    <p:extLst>
      <p:ext uri="{BB962C8B-B14F-4D97-AF65-F5344CB8AC3E}">
        <p14:creationId xmlns:p14="http://schemas.microsoft.com/office/powerpoint/2010/main" val="1898795720"/>
      </p:ext>
    </p:extLst>
  </p:cSld>
  <p:clrMapOvr>
    <a:overrideClrMapping bg1="lt1" tx1="dk1" bg2="lt2" tx2="dk2" accent1="accent1" accent2="accent2" accent3="accent3" accent4="accent4" accent5="accent5" accent6="accent6" hlink="hlink" folHlink="folHlink"/>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Awards">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AFA406A-755A-4362-8AE0-390567EAF693}"/>
              </a:ext>
            </a:extLst>
          </p:cNvPr>
          <p:cNvSpPr/>
          <p:nvPr userDrawn="1"/>
        </p:nvSpPr>
        <p:spPr>
          <a:xfrm>
            <a:off x="938677" y="669706"/>
            <a:ext cx="3247502" cy="104644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3600" noProof="0" dirty="0">
                <a:solidFill>
                  <a:srgbClr val="C6DFFF"/>
                </a:solidFill>
                <a:latin typeface="Arial" panose="020B0604020202020204" pitchFamily="34" charset="0"/>
                <a:cs typeface="Arial" panose="020B0604020202020204" pitchFamily="34" charset="0"/>
              </a:rPr>
              <a:t>Apdovanojimai</a:t>
            </a:r>
          </a:p>
          <a:p>
            <a:endParaRPr lang="lv-LV" sz="2600" dirty="0">
              <a:solidFill>
                <a:srgbClr val="C6DFFF"/>
              </a:solidFill>
              <a:latin typeface="Arial" panose="020B0604020202020204" pitchFamily="34" charset="0"/>
              <a:cs typeface="Arial" panose="020B0604020202020204" pitchFamily="34" charset="0"/>
            </a:endParaRPr>
          </a:p>
        </p:txBody>
      </p:sp>
      <p:pic>
        <p:nvPicPr>
          <p:cNvPr id="5" name="Picture 4" descr="A picture containing text, seat, sign&#10;&#10;Description automatically generated">
            <a:extLst>
              <a:ext uri="{FF2B5EF4-FFF2-40B4-BE49-F238E27FC236}">
                <a16:creationId xmlns:a16="http://schemas.microsoft.com/office/drawing/2014/main" id="{B02D9AE9-D815-4C70-835D-8CCF821E8F2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89921" y="888927"/>
            <a:ext cx="2346385" cy="413876"/>
          </a:xfrm>
          <a:prstGeom prst="rect">
            <a:avLst/>
          </a:prstGeom>
        </p:spPr>
      </p:pic>
      <p:pic>
        <p:nvPicPr>
          <p:cNvPr id="6" name="Picture 5" descr="Icon&#10;&#10;Description automatically generated with low confidence">
            <a:extLst>
              <a:ext uri="{FF2B5EF4-FFF2-40B4-BE49-F238E27FC236}">
                <a16:creationId xmlns:a16="http://schemas.microsoft.com/office/drawing/2014/main" id="{7C8B27A9-ED17-4B9C-9670-39831515763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711252" y="4459654"/>
            <a:ext cx="1368945" cy="473950"/>
          </a:xfrm>
          <a:prstGeom prst="rect">
            <a:avLst/>
          </a:prstGeom>
        </p:spPr>
      </p:pic>
      <p:pic>
        <p:nvPicPr>
          <p:cNvPr id="7" name="Picture 6" descr="Logo&#10;&#10;Description automatically generated">
            <a:extLst>
              <a:ext uri="{FF2B5EF4-FFF2-40B4-BE49-F238E27FC236}">
                <a16:creationId xmlns:a16="http://schemas.microsoft.com/office/drawing/2014/main" id="{65401B5A-21B4-47C5-9095-BCA4FC970E49}"/>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845366" y="1931396"/>
            <a:ext cx="1100718" cy="680333"/>
          </a:xfrm>
          <a:prstGeom prst="rect">
            <a:avLst/>
          </a:prstGeom>
        </p:spPr>
      </p:pic>
      <p:sp>
        <p:nvSpPr>
          <p:cNvPr id="9" name="Rectangle 8">
            <a:extLst>
              <a:ext uri="{FF2B5EF4-FFF2-40B4-BE49-F238E27FC236}">
                <a16:creationId xmlns:a16="http://schemas.microsoft.com/office/drawing/2014/main" id="{F42D52A7-C6F0-43F5-81B4-22A4EE9C80DD}"/>
              </a:ext>
            </a:extLst>
          </p:cNvPr>
          <p:cNvSpPr/>
          <p:nvPr userDrawn="1"/>
        </p:nvSpPr>
        <p:spPr>
          <a:xfrm>
            <a:off x="7548573" y="799468"/>
            <a:ext cx="3247503" cy="646331"/>
          </a:xfrm>
          <a:prstGeom prst="rect">
            <a:avLst/>
          </a:prstGeom>
        </p:spPr>
        <p:txBody>
          <a:bodyPr wrap="square">
            <a:spAutoFit/>
          </a:bodyPr>
          <a:lstStyle/>
          <a:p>
            <a:r>
              <a:rPr lang="lt-LT" sz="1200" dirty="0">
                <a:solidFill>
                  <a:srgbClr val="C6DFFF"/>
                </a:solidFill>
                <a:latin typeface="Arial" panose="020B0604020202020204" pitchFamily="34" charset="0"/>
                <a:cs typeface="Arial" panose="020B0604020202020204" pitchFamily="34" charset="0"/>
              </a:rPr>
              <a:t>Europos metų advokatų kontora 2016 m. </a:t>
            </a:r>
          </a:p>
          <a:p>
            <a:r>
              <a:rPr lang="lt-LT" sz="1200" dirty="0">
                <a:solidFill>
                  <a:srgbClr val="C6DFFF"/>
                </a:solidFill>
                <a:latin typeface="Arial" panose="020B0604020202020204" pitchFamily="34" charset="0"/>
                <a:cs typeface="Arial" panose="020B0604020202020204" pitchFamily="34" charset="0"/>
              </a:rPr>
              <a:t>Baltijos šalių metų advokatų kontora 2017, 2016, 2014 m.</a:t>
            </a:r>
          </a:p>
        </p:txBody>
      </p:sp>
      <p:sp>
        <p:nvSpPr>
          <p:cNvPr id="11" name="Rectangle 10">
            <a:extLst>
              <a:ext uri="{FF2B5EF4-FFF2-40B4-BE49-F238E27FC236}">
                <a16:creationId xmlns:a16="http://schemas.microsoft.com/office/drawing/2014/main" id="{D7E610C3-E72B-4A58-BE34-8D7A7D0AD90E}"/>
              </a:ext>
            </a:extLst>
          </p:cNvPr>
          <p:cNvSpPr/>
          <p:nvPr userDrawn="1"/>
        </p:nvSpPr>
        <p:spPr>
          <a:xfrm>
            <a:off x="7548574" y="5637507"/>
            <a:ext cx="3247502" cy="461665"/>
          </a:xfrm>
          <a:prstGeom prst="rect">
            <a:avLst/>
          </a:prstGeom>
        </p:spPr>
        <p:txBody>
          <a:bodyPr wrap="square">
            <a:spAutoFit/>
          </a:bodyPr>
          <a:lstStyle/>
          <a:p>
            <a:r>
              <a:rPr lang="lt-LT" sz="1200" dirty="0">
                <a:solidFill>
                  <a:srgbClr val="C6DFFF"/>
                </a:solidFill>
                <a:latin typeface="Arial" panose="020B0604020202020204" pitchFamily="34" charset="0"/>
                <a:cs typeface="Arial" panose="020B0604020202020204" pitchFamily="34" charset="0"/>
              </a:rPr>
              <a:t>Baltijos šalių metų advokatų kontora 2014, 2023 m.</a:t>
            </a:r>
          </a:p>
        </p:txBody>
      </p:sp>
      <p:sp>
        <p:nvSpPr>
          <p:cNvPr id="15" name="Rectangle 14">
            <a:extLst>
              <a:ext uri="{FF2B5EF4-FFF2-40B4-BE49-F238E27FC236}">
                <a16:creationId xmlns:a16="http://schemas.microsoft.com/office/drawing/2014/main" id="{D2E1C33C-F97E-4D96-AF3F-AC89D1B0D281}"/>
              </a:ext>
            </a:extLst>
          </p:cNvPr>
          <p:cNvSpPr/>
          <p:nvPr userDrawn="1"/>
        </p:nvSpPr>
        <p:spPr>
          <a:xfrm>
            <a:off x="7548572" y="1861021"/>
            <a:ext cx="3247503" cy="1015663"/>
          </a:xfrm>
          <a:prstGeom prst="rect">
            <a:avLst/>
          </a:prstGeom>
        </p:spPr>
        <p:txBody>
          <a:bodyPr wrap="square">
            <a:spAutoFit/>
          </a:bodyPr>
          <a:lstStyle/>
          <a:p>
            <a:r>
              <a:rPr lang="lt-LT" sz="1200" dirty="0">
                <a:solidFill>
                  <a:srgbClr val="C6DFFF"/>
                </a:solidFill>
                <a:latin typeface="Arial" panose="020B0604020202020204" pitchFamily="34" charset="0"/>
                <a:cs typeface="Arial" panose="020B0604020202020204" pitchFamily="34" charset="0"/>
              </a:rPr>
              <a:t>Metų mokesčių patarėja Baltijos šalyse</a:t>
            </a:r>
          </a:p>
          <a:p>
            <a:r>
              <a:rPr lang="lt-LT" sz="1200" dirty="0">
                <a:solidFill>
                  <a:srgbClr val="C6DFFF"/>
                </a:solidFill>
                <a:latin typeface="Arial" panose="020B0604020202020204" pitchFamily="34" charset="0"/>
                <a:cs typeface="Arial" panose="020B0604020202020204" pitchFamily="34" charset="0"/>
              </a:rPr>
              <a:t>2022., 2020, 2019, 2018, 2016, 2015, 2014, 2012, 2011, 2010 m.</a:t>
            </a:r>
          </a:p>
          <a:p>
            <a:r>
              <a:rPr lang="lt-LT" sz="1200" dirty="0">
                <a:solidFill>
                  <a:srgbClr val="C6DFFF"/>
                </a:solidFill>
                <a:latin typeface="Arial" panose="020B0604020202020204" pitchFamily="34" charset="0"/>
                <a:cs typeface="Arial" panose="020B0604020202020204" pitchFamily="34" charset="0"/>
              </a:rPr>
              <a:t>Metų sandorių kainodaros patarėja Baltijos šalyse 2018, 2013 m.</a:t>
            </a:r>
          </a:p>
        </p:txBody>
      </p:sp>
      <p:sp>
        <p:nvSpPr>
          <p:cNvPr id="16" name="Rectangle 15">
            <a:extLst>
              <a:ext uri="{FF2B5EF4-FFF2-40B4-BE49-F238E27FC236}">
                <a16:creationId xmlns:a16="http://schemas.microsoft.com/office/drawing/2014/main" id="{4E3D1BFE-965D-4A88-BF39-5F20F80F832F}"/>
              </a:ext>
            </a:extLst>
          </p:cNvPr>
          <p:cNvSpPr/>
          <p:nvPr userDrawn="1"/>
        </p:nvSpPr>
        <p:spPr>
          <a:xfrm>
            <a:off x="7548573" y="3291906"/>
            <a:ext cx="3247503" cy="1200329"/>
          </a:xfrm>
          <a:prstGeom prst="rect">
            <a:avLst/>
          </a:prstGeom>
        </p:spPr>
        <p:txBody>
          <a:bodyPr wrap="square">
            <a:spAutoFit/>
          </a:bodyPr>
          <a:lstStyle/>
          <a:p>
            <a:r>
              <a:rPr lang="lt-LT" sz="1200" noProof="0" dirty="0">
                <a:solidFill>
                  <a:srgbClr val="C6DFFF"/>
                </a:solidFill>
                <a:latin typeface="Arial" panose="020B0604020202020204" pitchFamily="34" charset="0"/>
                <a:cs typeface="Arial" panose="020B0604020202020204" pitchFamily="34" charset="0"/>
              </a:rPr>
              <a:t>„Metų M&amp;A teisės patarėja Vidurio ir Rytų Europoje“ 2021 m.</a:t>
            </a:r>
          </a:p>
          <a:p>
            <a:r>
              <a:rPr lang="lt-LT" sz="1200" noProof="0" dirty="0">
                <a:solidFill>
                  <a:srgbClr val="C6DFFF"/>
                </a:solidFill>
                <a:latin typeface="Arial" panose="020B0604020202020204" pitchFamily="34" charset="0"/>
                <a:cs typeface="Arial" panose="020B0604020202020204" pitchFamily="34" charset="0"/>
              </a:rPr>
              <a:t>Metų M&amp;A teisės patarėja Baltijos šalyse 2022, 2021, 2017, 2015, 2014, 2012, 2008 m.</a:t>
            </a:r>
          </a:p>
          <a:p>
            <a:endParaRPr lang="lt-LT" sz="1200" b="0" i="0" dirty="0">
              <a:solidFill>
                <a:srgbClr val="C6DFFF"/>
              </a:solidFill>
              <a:effectLst/>
              <a:latin typeface="Arial" panose="020B0604020202020204" pitchFamily="34" charset="0"/>
              <a:cs typeface="Arial" panose="020B0604020202020204" pitchFamily="34" charset="0"/>
            </a:endParaRPr>
          </a:p>
        </p:txBody>
      </p:sp>
      <p:pic>
        <p:nvPicPr>
          <p:cNvPr id="1026" name="FB2A8966-6F4D-4548-BD66-C2E46C0FD0B3">
            <a:extLst>
              <a:ext uri="{FF2B5EF4-FFF2-40B4-BE49-F238E27FC236}">
                <a16:creationId xmlns:a16="http://schemas.microsoft.com/office/drawing/2014/main" id="{E03FBC9D-063C-4F49-B0EC-102C80071911}"/>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4689921" y="3240322"/>
            <a:ext cx="2510091" cy="573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A blue and white text on a black background&#10;&#10;Description automatically generated with low confidence">
            <a:extLst>
              <a:ext uri="{FF2B5EF4-FFF2-40B4-BE49-F238E27FC236}">
                <a16:creationId xmlns:a16="http://schemas.microsoft.com/office/drawing/2014/main" id="{3A01F5D1-29D4-484A-A234-3A943D5A3283}"/>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5221746" y="5579341"/>
            <a:ext cx="1748508" cy="508581"/>
          </a:xfrm>
          <a:prstGeom prst="rect">
            <a:avLst/>
          </a:prstGeom>
        </p:spPr>
      </p:pic>
      <p:sp>
        <p:nvSpPr>
          <p:cNvPr id="10" name="Rectangle 9">
            <a:extLst>
              <a:ext uri="{FF2B5EF4-FFF2-40B4-BE49-F238E27FC236}">
                <a16:creationId xmlns:a16="http://schemas.microsoft.com/office/drawing/2014/main" id="{29DF6E0A-0597-EBDA-DE9C-1E928D238AEC}"/>
              </a:ext>
            </a:extLst>
          </p:cNvPr>
          <p:cNvSpPr/>
          <p:nvPr userDrawn="1"/>
        </p:nvSpPr>
        <p:spPr>
          <a:xfrm>
            <a:off x="7548573" y="4373463"/>
            <a:ext cx="3052175" cy="646331"/>
          </a:xfrm>
          <a:prstGeom prst="rect">
            <a:avLst/>
          </a:prstGeom>
        </p:spPr>
        <p:txBody>
          <a:bodyPr wrap="square">
            <a:spAutoFit/>
          </a:bodyPr>
          <a:lstStyle/>
          <a:p>
            <a:r>
              <a:rPr lang="lt-LT" sz="1200" dirty="0">
                <a:solidFill>
                  <a:srgbClr val="C6DFFF"/>
                </a:solidFill>
                <a:latin typeface="Arial" panose="020B0604020202020204" pitchFamily="34" charset="0"/>
                <a:cs typeface="Arial" panose="020B0604020202020204" pitchFamily="34" charset="0"/>
              </a:rPr>
              <a:t>Baltijos šalių metų advokatų kontora 2021, 2020, 2018, 2014, 2013, 2012, 2010, 2009 m.</a:t>
            </a:r>
          </a:p>
        </p:txBody>
      </p:sp>
    </p:spTree>
    <p:extLst>
      <p:ext uri="{BB962C8B-B14F-4D97-AF65-F5344CB8AC3E}">
        <p14:creationId xmlns:p14="http://schemas.microsoft.com/office/powerpoint/2010/main" val="3877292501"/>
      </p:ext>
    </p:extLst>
  </p:cSld>
  <p:clrMapOvr>
    <a:overrideClrMapping bg1="dk1" tx1="lt1" bg2="dk2" tx2="lt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About Sorainen 1">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32037" y="2586038"/>
            <a:ext cx="5627039" cy="2887662"/>
          </a:xfrm>
          <a:prstGeom prst="rect">
            <a:avLst/>
          </a:prstGeom>
        </p:spPr>
      </p:pic>
      <p:sp>
        <p:nvSpPr>
          <p:cNvPr id="9" name="TextBox 8"/>
          <p:cNvSpPr txBox="1"/>
          <p:nvPr userDrawn="1"/>
        </p:nvSpPr>
        <p:spPr>
          <a:xfrm>
            <a:off x="609601" y="552291"/>
            <a:ext cx="10515600" cy="925894"/>
          </a:xfrm>
          <a:prstGeom prst="rect">
            <a:avLst/>
          </a:prstGeom>
          <a:noFill/>
        </p:spPr>
        <p:txBody>
          <a:bodyPr wrap="square" rtlCol="0">
            <a:spAutoFit/>
          </a:bodyPr>
          <a:lstStyle/>
          <a:p>
            <a:pPr>
              <a:lnSpc>
                <a:spcPts val="6500"/>
              </a:lnSpc>
            </a:pPr>
            <a:r>
              <a:rPr lang="et-EE" sz="6000" noProof="0" dirty="0">
                <a:solidFill>
                  <a:srgbClr val="CCE4FF"/>
                </a:solidFill>
              </a:rPr>
              <a:t>Ühine kogemustepagas</a:t>
            </a:r>
          </a:p>
        </p:txBody>
      </p:sp>
      <p:sp>
        <p:nvSpPr>
          <p:cNvPr id="10" name="TextBox 9"/>
          <p:cNvSpPr txBox="1"/>
          <p:nvPr userDrawn="1"/>
        </p:nvSpPr>
        <p:spPr>
          <a:xfrm>
            <a:off x="8420100" y="4596537"/>
            <a:ext cx="3183467"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t-EE" sz="1600" noProof="0" dirty="0">
                <a:solidFill>
                  <a:srgbClr val="CCE4FF"/>
                </a:solidFill>
              </a:rPr>
              <a:t>Oleme äriõigusele keskendunud rahvusvaheline advokaadibüroo, mis nõustab kliente kõikides meie regiooni puudutavates äri- ja maksuõiguse küsimustes.</a:t>
            </a:r>
          </a:p>
        </p:txBody>
      </p:sp>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23900" y="5938520"/>
            <a:ext cx="1041400" cy="208280"/>
          </a:xfrm>
          <a:prstGeom prst="rect">
            <a:avLst/>
          </a:prstGeom>
        </p:spPr>
      </p:pic>
    </p:spTree>
    <p:extLst>
      <p:ext uri="{BB962C8B-B14F-4D97-AF65-F5344CB8AC3E}">
        <p14:creationId xmlns:p14="http://schemas.microsoft.com/office/powerpoint/2010/main" val="2169838119"/>
      </p:ext>
    </p:extLst>
  </p:cSld>
  <p:clrMapOvr>
    <a:overrideClrMapping bg1="lt1" tx1="dk1" bg2="lt2" tx2="dk2" accent1="accent1" accent2="accent2" accent3="accent3" accent4="accent4" accent5="accent5" accent6="accent6" hlink="hlink" folHlink="folHlink"/>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About Sorainen 3">
    <p:bg>
      <p:bgRef idx="1001">
        <a:schemeClr val="bg1"/>
      </p:bgRef>
    </p:bg>
    <p:spTree>
      <p:nvGrpSpPr>
        <p:cNvPr id="1" name=""/>
        <p:cNvGrpSpPr/>
        <p:nvPr/>
      </p:nvGrpSpPr>
      <p:grpSpPr>
        <a:xfrm>
          <a:off x="0" y="0"/>
          <a:ext cx="0" cy="0"/>
          <a:chOff x="0" y="0"/>
          <a:chExt cx="0" cy="0"/>
        </a:xfrm>
      </p:grpSpPr>
      <p:sp>
        <p:nvSpPr>
          <p:cNvPr id="9" name="TextBox 8"/>
          <p:cNvSpPr txBox="1"/>
          <p:nvPr userDrawn="1"/>
        </p:nvSpPr>
        <p:spPr>
          <a:xfrm>
            <a:off x="609600" y="3329875"/>
            <a:ext cx="4469295" cy="1691169"/>
          </a:xfrm>
          <a:prstGeom prst="rect">
            <a:avLst/>
          </a:prstGeom>
          <a:noFill/>
        </p:spPr>
        <p:txBody>
          <a:bodyPr wrap="square" rtlCol="0">
            <a:spAutoFit/>
          </a:bodyPr>
          <a:lstStyle/>
          <a:p>
            <a:pPr>
              <a:lnSpc>
                <a:spcPts val="6500"/>
              </a:lnSpc>
            </a:pPr>
            <a:r>
              <a:rPr lang="et-EE" sz="4800" noProof="0" dirty="0">
                <a:solidFill>
                  <a:srgbClr val="CCE4FF"/>
                </a:solidFill>
              </a:rPr>
              <a:t>Üle </a:t>
            </a:r>
          </a:p>
          <a:p>
            <a:pPr>
              <a:lnSpc>
                <a:spcPts val="6500"/>
              </a:lnSpc>
            </a:pPr>
            <a:r>
              <a:rPr lang="et-EE" sz="4800" noProof="0" dirty="0">
                <a:solidFill>
                  <a:srgbClr val="CCE4FF"/>
                </a:solidFill>
              </a:rPr>
              <a:t>15 000+ kliendi</a:t>
            </a:r>
          </a:p>
        </p:txBody>
      </p:sp>
      <p:sp>
        <p:nvSpPr>
          <p:cNvPr id="10" name="TextBox 9"/>
          <p:cNvSpPr txBox="1"/>
          <p:nvPr userDrawn="1"/>
        </p:nvSpPr>
        <p:spPr>
          <a:xfrm>
            <a:off x="8809456" y="4493800"/>
            <a:ext cx="2379244" cy="1692771"/>
          </a:xfrm>
          <a:prstGeom prst="rect">
            <a:avLst/>
          </a:prstGeom>
          <a:noFill/>
        </p:spPr>
        <p:txBody>
          <a:bodyPr wrap="square"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t-EE" sz="1300" noProof="0" dirty="0">
                <a:solidFill>
                  <a:srgbClr val="CCE4FF"/>
                </a:solidFill>
              </a:rPr>
              <a:t>1995. aastast tegutsev büroo on olnud nii rahvusvahelistele kui kohalikele klientidele heaks partneriks, et aidata neil olla oma äris edukas ja kasvatada sel moel üldist jõukust ja heaolu meie regioonis.</a:t>
            </a:r>
          </a:p>
        </p:txBody>
      </p:sp>
      <p:sp>
        <p:nvSpPr>
          <p:cNvPr id="7" name="TextBox 6"/>
          <p:cNvSpPr txBox="1"/>
          <p:nvPr userDrawn="1"/>
        </p:nvSpPr>
        <p:spPr>
          <a:xfrm>
            <a:off x="5164555" y="717907"/>
            <a:ext cx="4237140" cy="1691169"/>
          </a:xfrm>
          <a:prstGeom prst="rect">
            <a:avLst/>
          </a:prstGeom>
          <a:noFill/>
        </p:spPr>
        <p:txBody>
          <a:bodyPr wrap="square" rtlCol="0">
            <a:spAutoFit/>
          </a:bodyPr>
          <a:lstStyle/>
          <a:p>
            <a:pPr>
              <a:lnSpc>
                <a:spcPts val="6500"/>
              </a:lnSpc>
            </a:pPr>
            <a:r>
              <a:rPr lang="et-EE" sz="4800" noProof="0">
                <a:solidFill>
                  <a:srgbClr val="CCE4FF"/>
                </a:solidFill>
              </a:rPr>
              <a:t>Üks lähenemisviis</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3900" y="5938520"/>
            <a:ext cx="1041400" cy="208280"/>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193648" y="1470580"/>
            <a:ext cx="6282200" cy="2762607"/>
          </a:xfrm>
          <a:prstGeom prst="rect">
            <a:avLst/>
          </a:prstGeom>
        </p:spPr>
      </p:pic>
    </p:spTree>
    <p:extLst>
      <p:ext uri="{BB962C8B-B14F-4D97-AF65-F5344CB8AC3E}">
        <p14:creationId xmlns:p14="http://schemas.microsoft.com/office/powerpoint/2010/main" val="513085301"/>
      </p:ext>
    </p:extLst>
  </p:cSld>
  <p:clrMapOvr>
    <a:overrideClrMapping bg1="lt1" tx1="dk1" bg2="lt2" tx2="dk2" accent1="accent1" accent2="accent2" accent3="accent3" accent4="accent4" accent5="accent5" accent6="accent6" hlink="hlink" folHlink="folHlink"/>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About Sorainen 4">
    <p:bg>
      <p:bgRef idx="1001">
        <a:schemeClr val="bg1"/>
      </p:bgRef>
    </p:bg>
    <p:spTree>
      <p:nvGrpSpPr>
        <p:cNvPr id="1" name=""/>
        <p:cNvGrpSpPr/>
        <p:nvPr/>
      </p:nvGrpSpPr>
      <p:grpSpPr>
        <a:xfrm>
          <a:off x="0" y="0"/>
          <a:ext cx="0" cy="0"/>
          <a:chOff x="0" y="0"/>
          <a:chExt cx="0" cy="0"/>
        </a:xfrm>
      </p:grpSpPr>
      <p:sp>
        <p:nvSpPr>
          <p:cNvPr id="8" name="TextBox 7"/>
          <p:cNvSpPr txBox="1"/>
          <p:nvPr userDrawn="1"/>
        </p:nvSpPr>
        <p:spPr>
          <a:xfrm>
            <a:off x="492762" y="698999"/>
            <a:ext cx="2853265" cy="400110"/>
          </a:xfrm>
          <a:prstGeom prst="rect">
            <a:avLst/>
          </a:prstGeom>
          <a:noFill/>
        </p:spPr>
        <p:txBody>
          <a:bodyPr wrap="square" rtlCol="0">
            <a:spAutoFit/>
          </a:bodyPr>
          <a:lstStyle/>
          <a:p>
            <a:r>
              <a:rPr lang="et-EE" sz="2000" noProof="0" dirty="0">
                <a:solidFill>
                  <a:srgbClr val="CCE4FF"/>
                </a:solidFill>
              </a:rPr>
              <a:t>12 ettevõtlussektorit</a:t>
            </a:r>
          </a:p>
        </p:txBody>
      </p:sp>
      <p:sp>
        <p:nvSpPr>
          <p:cNvPr id="9" name="TextBox 8"/>
          <p:cNvSpPr txBox="1"/>
          <p:nvPr userDrawn="1"/>
        </p:nvSpPr>
        <p:spPr>
          <a:xfrm>
            <a:off x="635002" y="1283818"/>
            <a:ext cx="4102098" cy="3232488"/>
          </a:xfrm>
          <a:prstGeom prst="rect">
            <a:avLst/>
          </a:prstGeom>
          <a:noFill/>
        </p:spPr>
        <p:txBody>
          <a:bodyPr wrap="square" rtlCol="0">
            <a:spAutoFit/>
          </a:bodyPr>
          <a:lstStyle/>
          <a:p>
            <a:pPr>
              <a:lnSpc>
                <a:spcPts val="1860"/>
              </a:lnSpc>
            </a:pPr>
            <a:r>
              <a:rPr lang="et-EE" sz="1150" noProof="0" dirty="0">
                <a:solidFill>
                  <a:srgbClr val="CCE4FF"/>
                </a:solidFill>
              </a:rPr>
              <a:t>energeetika ja infrastruktuur </a:t>
            </a:r>
          </a:p>
          <a:p>
            <a:pPr>
              <a:lnSpc>
                <a:spcPts val="1860"/>
              </a:lnSpc>
            </a:pPr>
            <a:r>
              <a:rPr lang="et-EE" sz="1150" noProof="0" dirty="0">
                <a:solidFill>
                  <a:srgbClr val="CCE4FF"/>
                </a:solidFill>
              </a:rPr>
              <a:t>era- ja riskikapital </a:t>
            </a:r>
          </a:p>
          <a:p>
            <a:pPr>
              <a:lnSpc>
                <a:spcPts val="1860"/>
              </a:lnSpc>
            </a:pPr>
            <a:r>
              <a:rPr lang="et-EE" sz="1150" noProof="0" dirty="0">
                <a:solidFill>
                  <a:srgbClr val="CCE4FF"/>
                </a:solidFill>
              </a:rPr>
              <a:t>finants- ja kindlustusteenused</a:t>
            </a:r>
          </a:p>
          <a:p>
            <a:pPr>
              <a:lnSpc>
                <a:spcPts val="1860"/>
              </a:lnSpc>
            </a:pPr>
            <a:r>
              <a:rPr lang="et-EE" sz="1150" noProof="0" dirty="0">
                <a:solidFill>
                  <a:srgbClr val="CCE4FF"/>
                </a:solidFill>
              </a:rPr>
              <a:t>idufirmad </a:t>
            </a:r>
          </a:p>
          <a:p>
            <a:pPr>
              <a:lnSpc>
                <a:spcPts val="1860"/>
              </a:lnSpc>
            </a:pPr>
            <a:r>
              <a:rPr lang="et-EE" sz="1150" noProof="0" dirty="0">
                <a:solidFill>
                  <a:srgbClr val="CCE4FF"/>
                </a:solidFill>
              </a:rPr>
              <a:t>kinnisvara- ja ehitus</a:t>
            </a:r>
          </a:p>
          <a:p>
            <a:pPr>
              <a:lnSpc>
                <a:spcPts val="1860"/>
              </a:lnSpc>
            </a:pPr>
            <a:r>
              <a:rPr lang="et-EE" sz="1150" noProof="0" dirty="0">
                <a:solidFill>
                  <a:srgbClr val="CCE4FF"/>
                </a:solidFill>
              </a:rPr>
              <a:t>kaubandus ja vahendus</a:t>
            </a:r>
          </a:p>
          <a:p>
            <a:pPr>
              <a:lnSpc>
                <a:spcPts val="1860"/>
              </a:lnSpc>
            </a:pPr>
            <a:r>
              <a:rPr lang="et-EE" sz="1150" noProof="0" dirty="0">
                <a:solidFill>
                  <a:srgbClr val="CCE4FF"/>
                </a:solidFill>
              </a:rPr>
              <a:t>meditsiin ja tervishoid </a:t>
            </a:r>
          </a:p>
          <a:p>
            <a:pPr>
              <a:lnSpc>
                <a:spcPts val="1860"/>
              </a:lnSpc>
            </a:pPr>
            <a:r>
              <a:rPr lang="et-EE" sz="1150" noProof="0" dirty="0">
                <a:solidFill>
                  <a:srgbClr val="CCE4FF"/>
                </a:solidFill>
              </a:rPr>
              <a:t>privaatkliendid</a:t>
            </a:r>
          </a:p>
          <a:p>
            <a:pPr>
              <a:lnSpc>
                <a:spcPts val="1860"/>
              </a:lnSpc>
            </a:pPr>
            <a:r>
              <a:rPr lang="et-EE" sz="1150" noProof="0" dirty="0">
                <a:solidFill>
                  <a:srgbClr val="CCE4FF"/>
                </a:solidFill>
              </a:rPr>
              <a:t>riigikaitse</a:t>
            </a:r>
          </a:p>
          <a:p>
            <a:pPr>
              <a:lnSpc>
                <a:spcPts val="1860"/>
              </a:lnSpc>
            </a:pPr>
            <a:r>
              <a:rPr lang="et-EE" sz="1150" noProof="0" dirty="0">
                <a:solidFill>
                  <a:srgbClr val="CCE4FF"/>
                </a:solidFill>
              </a:rPr>
              <a:t>tehnoloogia, meedia ja telekommunikatsioon </a:t>
            </a:r>
          </a:p>
          <a:p>
            <a:pPr>
              <a:lnSpc>
                <a:spcPts val="1860"/>
              </a:lnSpc>
            </a:pPr>
            <a:r>
              <a:rPr lang="et-EE" sz="1150" noProof="0" dirty="0">
                <a:solidFill>
                  <a:srgbClr val="CCE4FF"/>
                </a:solidFill>
              </a:rPr>
              <a:t>tööstus </a:t>
            </a:r>
          </a:p>
          <a:p>
            <a:pPr>
              <a:lnSpc>
                <a:spcPts val="1860"/>
              </a:lnSpc>
            </a:pPr>
            <a:r>
              <a:rPr lang="et-EE" sz="1150" noProof="0" dirty="0">
                <a:solidFill>
                  <a:srgbClr val="CCE4FF"/>
                </a:solidFill>
              </a:rPr>
              <a:t>transport ja logistika</a:t>
            </a:r>
          </a:p>
          <a:p>
            <a:pPr>
              <a:lnSpc>
                <a:spcPts val="1860"/>
              </a:lnSpc>
            </a:pPr>
            <a:endParaRPr lang="et-EE" sz="1150" noProof="0" dirty="0">
              <a:solidFill>
                <a:srgbClr val="CCE4FF"/>
              </a:solidFill>
            </a:endParaRPr>
          </a:p>
        </p:txBody>
      </p:sp>
      <p:sp>
        <p:nvSpPr>
          <p:cNvPr id="11" name="TextBox 10"/>
          <p:cNvSpPr txBox="1"/>
          <p:nvPr userDrawn="1"/>
        </p:nvSpPr>
        <p:spPr>
          <a:xfrm>
            <a:off x="7518742" y="2540000"/>
            <a:ext cx="2853265" cy="400110"/>
          </a:xfrm>
          <a:prstGeom prst="rect">
            <a:avLst/>
          </a:prstGeom>
          <a:noFill/>
        </p:spPr>
        <p:txBody>
          <a:bodyPr wrap="square" rtlCol="0">
            <a:spAutoFit/>
          </a:bodyPr>
          <a:lstStyle/>
          <a:p>
            <a:r>
              <a:rPr lang="et-EE" sz="2000" noProof="0" dirty="0">
                <a:solidFill>
                  <a:srgbClr val="CCE4FF"/>
                </a:solidFill>
              </a:rPr>
              <a:t>13 õigusvaldkonda</a:t>
            </a:r>
          </a:p>
        </p:txBody>
      </p:sp>
      <p:sp>
        <p:nvSpPr>
          <p:cNvPr id="12" name="TextBox 11"/>
          <p:cNvSpPr txBox="1"/>
          <p:nvPr userDrawn="1"/>
        </p:nvSpPr>
        <p:spPr>
          <a:xfrm>
            <a:off x="7518742" y="3243728"/>
            <a:ext cx="3466758" cy="3476144"/>
          </a:xfrm>
          <a:prstGeom prst="rect">
            <a:avLst/>
          </a:prstGeom>
          <a:noFill/>
        </p:spPr>
        <p:txBody>
          <a:bodyPr wrap="square" rtlCol="0">
            <a:spAutoFit/>
          </a:bodyPr>
          <a:lstStyle/>
          <a:p>
            <a:pPr>
              <a:lnSpc>
                <a:spcPts val="1860"/>
              </a:lnSpc>
            </a:pPr>
            <a:r>
              <a:rPr lang="et-EE" sz="1150" noProof="0" dirty="0">
                <a:solidFill>
                  <a:srgbClr val="CCE4FF"/>
                </a:solidFill>
              </a:rPr>
              <a:t>Andmekaitseõigus</a:t>
            </a:r>
          </a:p>
          <a:p>
            <a:pPr>
              <a:lnSpc>
                <a:spcPts val="1860"/>
              </a:lnSpc>
            </a:pPr>
            <a:r>
              <a:rPr lang="et-EE" sz="1150" noProof="0" dirty="0">
                <a:solidFill>
                  <a:srgbClr val="CCE4FF"/>
                </a:solidFill>
              </a:rPr>
              <a:t>ESG</a:t>
            </a:r>
          </a:p>
          <a:p>
            <a:pPr>
              <a:lnSpc>
                <a:spcPts val="1860"/>
              </a:lnSpc>
            </a:pPr>
            <a:r>
              <a:rPr lang="et-EE" sz="1150" noProof="0" dirty="0">
                <a:solidFill>
                  <a:srgbClr val="CCE4FF"/>
                </a:solidFill>
              </a:rPr>
              <a:t>finants- ja kindlustusõigus</a:t>
            </a:r>
          </a:p>
          <a:p>
            <a:pPr>
              <a:lnSpc>
                <a:spcPts val="1860"/>
              </a:lnSpc>
            </a:pPr>
            <a:r>
              <a:rPr lang="et-EE" sz="1150" noProof="0" dirty="0">
                <a:solidFill>
                  <a:srgbClr val="CCE4FF"/>
                </a:solidFill>
              </a:rPr>
              <a:t>intellektuaalomandiõigus</a:t>
            </a:r>
          </a:p>
          <a:p>
            <a:pPr>
              <a:lnSpc>
                <a:spcPts val="1860"/>
              </a:lnSpc>
            </a:pPr>
            <a:r>
              <a:rPr lang="et-EE" sz="1150" noProof="0" dirty="0">
                <a:solidFill>
                  <a:srgbClr val="CCE4FF"/>
                </a:solidFill>
              </a:rPr>
              <a:t>kinnisvara- ja ehitusõigus</a:t>
            </a:r>
          </a:p>
          <a:p>
            <a:pPr>
              <a:lnSpc>
                <a:spcPts val="1860"/>
              </a:lnSpc>
            </a:pPr>
            <a:r>
              <a:rPr lang="et-EE" sz="1150" noProof="0" dirty="0">
                <a:solidFill>
                  <a:srgbClr val="CCE4FF"/>
                </a:solidFill>
              </a:rPr>
              <a:t>konkurentsiõigus ja tururegulatsioon </a:t>
            </a:r>
          </a:p>
          <a:p>
            <a:pPr>
              <a:lnSpc>
                <a:spcPts val="1860"/>
              </a:lnSpc>
            </a:pPr>
            <a:r>
              <a:rPr lang="et-EE" sz="1150" noProof="0" dirty="0">
                <a:solidFill>
                  <a:srgbClr val="CCE4FF"/>
                </a:solidFill>
              </a:rPr>
              <a:t>maksejõuetus ja saneerimine</a:t>
            </a:r>
          </a:p>
          <a:p>
            <a:pPr>
              <a:lnSpc>
                <a:spcPts val="1860"/>
              </a:lnSpc>
            </a:pPr>
            <a:r>
              <a:rPr lang="et-EE" sz="1150" noProof="0" dirty="0">
                <a:solidFill>
                  <a:srgbClr val="CCE4FF"/>
                </a:solidFill>
              </a:rPr>
              <a:t>maksuõigus </a:t>
            </a:r>
          </a:p>
          <a:p>
            <a:pPr>
              <a:lnSpc>
                <a:spcPts val="1860"/>
              </a:lnSpc>
            </a:pPr>
            <a:r>
              <a:rPr lang="et-EE" sz="1150" noProof="0" dirty="0">
                <a:solidFill>
                  <a:srgbClr val="CCE4FF"/>
                </a:solidFill>
              </a:rPr>
              <a:t>tööõigus</a:t>
            </a:r>
          </a:p>
          <a:p>
            <a:pPr>
              <a:lnSpc>
                <a:spcPts val="1860"/>
              </a:lnSpc>
            </a:pPr>
            <a:r>
              <a:rPr lang="et-EE" sz="1150" noProof="0" dirty="0">
                <a:solidFill>
                  <a:srgbClr val="CCE4FF"/>
                </a:solidFill>
              </a:rPr>
              <a:t>ühinguõigus ning ühinemised ja ülevõtmised</a:t>
            </a:r>
          </a:p>
          <a:p>
            <a:pPr>
              <a:lnSpc>
                <a:spcPts val="1860"/>
              </a:lnSpc>
            </a:pPr>
            <a:r>
              <a:rPr lang="et-EE" sz="1150" noProof="0" dirty="0">
                <a:solidFill>
                  <a:srgbClr val="CCE4FF"/>
                </a:solidFill>
              </a:rPr>
              <a:t>vastavuskontroll</a:t>
            </a:r>
          </a:p>
          <a:p>
            <a:pPr>
              <a:lnSpc>
                <a:spcPts val="1860"/>
              </a:lnSpc>
            </a:pPr>
            <a:r>
              <a:rPr lang="et-EE" sz="1150" noProof="0" dirty="0">
                <a:solidFill>
                  <a:srgbClr val="CCE4FF"/>
                </a:solidFill>
              </a:rPr>
              <a:t>sanktsioonide järgimine</a:t>
            </a:r>
          </a:p>
          <a:p>
            <a:pPr>
              <a:lnSpc>
                <a:spcPts val="1860"/>
              </a:lnSpc>
            </a:pPr>
            <a:r>
              <a:rPr lang="et-EE" sz="1150" noProof="0" dirty="0">
                <a:solidFill>
                  <a:srgbClr val="CCE4FF"/>
                </a:solidFill>
              </a:rPr>
              <a:t>vaidluste lahendamine ja ennetamine</a:t>
            </a:r>
          </a:p>
          <a:p>
            <a:pPr>
              <a:lnSpc>
                <a:spcPts val="1860"/>
              </a:lnSpc>
            </a:pPr>
            <a:endParaRPr lang="et-EE" sz="1150" noProof="0" dirty="0">
              <a:solidFill>
                <a:srgbClr val="CCE4FF"/>
              </a:solidFill>
            </a:endParaRPr>
          </a:p>
        </p:txBody>
      </p: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3900" y="5938520"/>
            <a:ext cx="1041400" cy="208280"/>
          </a:xfrm>
          <a:prstGeom prst="rect">
            <a:avLst/>
          </a:prstGeom>
        </p:spPr>
      </p:pic>
      <p:pic>
        <p:nvPicPr>
          <p:cNvPr id="4" name="Picture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053483" y="914400"/>
            <a:ext cx="4046075" cy="5232400"/>
          </a:xfrm>
          <a:prstGeom prst="rect">
            <a:avLst/>
          </a:prstGeom>
        </p:spPr>
      </p:pic>
    </p:spTree>
    <p:extLst>
      <p:ext uri="{BB962C8B-B14F-4D97-AF65-F5344CB8AC3E}">
        <p14:creationId xmlns:p14="http://schemas.microsoft.com/office/powerpoint/2010/main" val="718759859"/>
      </p:ext>
    </p:extLst>
  </p:cSld>
  <p:clrMapOvr>
    <a:overrideClrMapping bg1="dk1" tx1="lt1" bg2="dk2" tx2="lt2" accent1="accent1" accent2="accent2" accent3="accent3" accent4="accent4" accent5="accent5" accent6="accent6" hlink="hlink" folHlink="folHlink"/>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Prospera EE-Est">
    <p:bg>
      <p:bgRef idx="1001">
        <a:schemeClr val="bg2"/>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6C50771-BC90-4124-8098-E395F41F1BF7}"/>
              </a:ext>
            </a:extLst>
          </p:cNvPr>
          <p:cNvSpPr/>
          <p:nvPr userDrawn="1"/>
        </p:nvSpPr>
        <p:spPr>
          <a:xfrm>
            <a:off x="0" y="0"/>
            <a:ext cx="6096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LT" sz="1800" b="0" i="0" u="none" strike="noStrike" kern="1200" cap="none" spc="0" normalizeH="0" baseline="0" noProof="0" dirty="0">
              <a:ln>
                <a:noFill/>
              </a:ln>
              <a:solidFill>
                <a:srgbClr val="5C5EE0"/>
              </a:solidFill>
              <a:effectLst/>
              <a:uLnTx/>
              <a:uFillTx/>
              <a:latin typeface="HelveticaNeueLT Pro 45 Lt"/>
              <a:ea typeface="+mn-ea"/>
              <a:cs typeface="+mn-cs"/>
            </a:endParaRPr>
          </a:p>
        </p:txBody>
      </p:sp>
      <p:sp>
        <p:nvSpPr>
          <p:cNvPr id="9" name="Rectangle 8">
            <a:extLst>
              <a:ext uri="{FF2B5EF4-FFF2-40B4-BE49-F238E27FC236}">
                <a16:creationId xmlns:a16="http://schemas.microsoft.com/office/drawing/2014/main" id="{10E329B0-24D6-4CB3-B6C4-1AB5F9BDC99E}"/>
              </a:ext>
            </a:extLst>
          </p:cNvPr>
          <p:cNvSpPr/>
          <p:nvPr userDrawn="1"/>
        </p:nvSpPr>
        <p:spPr>
          <a:xfrm>
            <a:off x="424524" y="1175206"/>
            <a:ext cx="5101633" cy="1200329"/>
          </a:xfrm>
          <a:prstGeom prst="rect">
            <a:avLst/>
          </a:prstGeom>
        </p:spPr>
        <p:txBody>
          <a:bodyPr wrap="square">
            <a:spAutoFit/>
          </a:bodyPr>
          <a:lstStyle/>
          <a:p>
            <a:r>
              <a:rPr lang="et-EE" sz="2400" noProof="0" dirty="0">
                <a:solidFill>
                  <a:schemeClr val="tx2"/>
                </a:solidFill>
              </a:rPr>
              <a:t>Kliendirahulolu uuring:</a:t>
            </a:r>
          </a:p>
          <a:p>
            <a:r>
              <a:rPr lang="et-EE" sz="2400" noProof="0" dirty="0">
                <a:solidFill>
                  <a:schemeClr val="tx2"/>
                </a:solidFill>
              </a:rPr>
              <a:t>Parim õigusalane kompetents Eestis neljandat aastat järjest </a:t>
            </a:r>
          </a:p>
        </p:txBody>
      </p:sp>
      <p:sp>
        <p:nvSpPr>
          <p:cNvPr id="10" name="Rectangle 9">
            <a:extLst>
              <a:ext uri="{FF2B5EF4-FFF2-40B4-BE49-F238E27FC236}">
                <a16:creationId xmlns:a16="http://schemas.microsoft.com/office/drawing/2014/main" id="{12FB191F-96C9-43F2-BB90-BA9A7EAE7F16}"/>
              </a:ext>
            </a:extLst>
          </p:cNvPr>
          <p:cNvSpPr/>
          <p:nvPr userDrawn="1"/>
        </p:nvSpPr>
        <p:spPr>
          <a:xfrm>
            <a:off x="424523" y="2747682"/>
            <a:ext cx="5101633" cy="1815882"/>
          </a:xfrm>
          <a:prstGeom prst="rect">
            <a:avLst/>
          </a:prstGeom>
        </p:spPr>
        <p:txBody>
          <a:bodyPr wrap="square">
            <a:spAutoFit/>
          </a:bodyPr>
          <a:lstStyle/>
          <a:p>
            <a:r>
              <a:rPr lang="et-EE" sz="1600" noProof="0" dirty="0">
                <a:solidFill>
                  <a:schemeClr val="tx2"/>
                </a:solidFill>
              </a:rPr>
              <a:t>Iga-aastasest kliendirahulolu uuringust Prospera selgus, et Sorainen on Eesti õigusteenuste turul kokkuvõttes kõige asjatundlikum õigusnõustaja, olles klientide poolt hinnatud kõige pädevamaks turul 13 valdkonnas 14st, mille kohta klientide arvamust küsiti.  Samuti on Soraineni bränd Eesti advokaadibüroode seas tuntuim.</a:t>
            </a:r>
          </a:p>
        </p:txBody>
      </p:sp>
      <p:pic>
        <p:nvPicPr>
          <p:cNvPr id="5" name="Picture 4" descr="A yellow circle with black text&#10;&#10;Description automatically generated with low confidence">
            <a:extLst>
              <a:ext uri="{FF2B5EF4-FFF2-40B4-BE49-F238E27FC236}">
                <a16:creationId xmlns:a16="http://schemas.microsoft.com/office/drawing/2014/main" id="{F50EB67D-CCC7-4CCE-A6B9-5E1C111C9D8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610653" y="218661"/>
            <a:ext cx="4930808" cy="6639339"/>
          </a:xfrm>
          <a:prstGeom prst="rect">
            <a:avLst/>
          </a:prstGeom>
        </p:spPr>
      </p:pic>
    </p:spTree>
    <p:extLst>
      <p:ext uri="{BB962C8B-B14F-4D97-AF65-F5344CB8AC3E}">
        <p14:creationId xmlns:p14="http://schemas.microsoft.com/office/powerpoint/2010/main" val="2538550688"/>
      </p:ext>
    </p:extLst>
  </p:cSld>
  <p:clrMapOvr>
    <a:overrideClrMapping bg1="lt1" tx1="dk1" bg2="lt2" tx2="dk2" accent1="accent1" accent2="accent2" accent3="accent3" accent4="accent4" accent5="accent5" accent6="accent6" hlink="hlink" folHlink="folHlink"/>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Prospera EE-Eng">
    <p:bg>
      <p:bgRef idx="1001">
        <a:schemeClr val="bg2"/>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6C50771-BC90-4124-8098-E395F41F1BF7}"/>
              </a:ext>
            </a:extLst>
          </p:cNvPr>
          <p:cNvSpPr/>
          <p:nvPr userDrawn="1"/>
        </p:nvSpPr>
        <p:spPr>
          <a:xfrm>
            <a:off x="0" y="0"/>
            <a:ext cx="6096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LT" sz="1800" b="0" i="0" u="none" strike="noStrike" kern="1200" cap="none" spc="0" normalizeH="0" baseline="0" noProof="0" dirty="0">
              <a:ln>
                <a:noFill/>
              </a:ln>
              <a:solidFill>
                <a:srgbClr val="5C5EE0"/>
              </a:solidFill>
              <a:effectLst/>
              <a:uLnTx/>
              <a:uFillTx/>
              <a:latin typeface="HelveticaNeueLT Pro 45 Lt"/>
              <a:ea typeface="+mn-ea"/>
              <a:cs typeface="+mn-cs"/>
            </a:endParaRPr>
          </a:p>
        </p:txBody>
      </p:sp>
      <p:sp>
        <p:nvSpPr>
          <p:cNvPr id="9" name="Rectangle 8">
            <a:extLst>
              <a:ext uri="{FF2B5EF4-FFF2-40B4-BE49-F238E27FC236}">
                <a16:creationId xmlns:a16="http://schemas.microsoft.com/office/drawing/2014/main" id="{10E329B0-24D6-4CB3-B6C4-1AB5F9BDC99E}"/>
              </a:ext>
            </a:extLst>
          </p:cNvPr>
          <p:cNvSpPr/>
          <p:nvPr userDrawn="1"/>
        </p:nvSpPr>
        <p:spPr>
          <a:xfrm>
            <a:off x="424524" y="1175206"/>
            <a:ext cx="5101633" cy="1200329"/>
          </a:xfrm>
          <a:prstGeom prst="rect">
            <a:avLst/>
          </a:prstGeom>
        </p:spPr>
        <p:txBody>
          <a:bodyPr wrap="square">
            <a:spAutoFit/>
          </a:bodyPr>
          <a:lstStyle/>
          <a:p>
            <a:r>
              <a:rPr lang="en-US" sz="2400" noProof="0" dirty="0">
                <a:solidFill>
                  <a:schemeClr val="tx2"/>
                </a:solidFill>
              </a:rPr>
              <a:t>Client satisfaction survey:</a:t>
            </a:r>
          </a:p>
          <a:p>
            <a:r>
              <a:rPr lang="en-US" sz="2400" noProof="0" dirty="0">
                <a:solidFill>
                  <a:schemeClr val="tx2"/>
                </a:solidFill>
              </a:rPr>
              <a:t>Best legal competence in Estonia </a:t>
            </a:r>
            <a:r>
              <a:rPr lang="et-EE" sz="2400" noProof="0" dirty="0" err="1">
                <a:solidFill>
                  <a:schemeClr val="tx2"/>
                </a:solidFill>
              </a:rPr>
              <a:t>four</a:t>
            </a:r>
            <a:r>
              <a:rPr lang="en-US" sz="2400" noProof="0" dirty="0">
                <a:solidFill>
                  <a:schemeClr val="tx2"/>
                </a:solidFill>
              </a:rPr>
              <a:t> years in a row</a:t>
            </a:r>
          </a:p>
        </p:txBody>
      </p:sp>
      <p:sp>
        <p:nvSpPr>
          <p:cNvPr id="10" name="Rectangle 9">
            <a:extLst>
              <a:ext uri="{FF2B5EF4-FFF2-40B4-BE49-F238E27FC236}">
                <a16:creationId xmlns:a16="http://schemas.microsoft.com/office/drawing/2014/main" id="{12FB191F-96C9-43F2-BB90-BA9A7EAE7F16}"/>
              </a:ext>
            </a:extLst>
          </p:cNvPr>
          <p:cNvSpPr/>
          <p:nvPr userDrawn="1"/>
        </p:nvSpPr>
        <p:spPr>
          <a:xfrm>
            <a:off x="424523" y="2747682"/>
            <a:ext cx="5101633" cy="1569660"/>
          </a:xfrm>
          <a:prstGeom prst="rect">
            <a:avLst/>
          </a:prstGeom>
        </p:spPr>
        <p:txBody>
          <a:bodyPr wrap="square">
            <a:spAutoFit/>
          </a:bodyPr>
          <a:lstStyle/>
          <a:p>
            <a:r>
              <a:rPr lang="en-US" sz="1600" noProof="0" dirty="0">
                <a:solidFill>
                  <a:schemeClr val="tx2"/>
                </a:solidFill>
              </a:rPr>
              <a:t>The </a:t>
            </a:r>
            <a:r>
              <a:rPr lang="en-US" sz="1600" noProof="1">
                <a:solidFill>
                  <a:schemeClr val="tx2"/>
                </a:solidFill>
              </a:rPr>
              <a:t>annual Prospera client survey </a:t>
            </a:r>
            <a:r>
              <a:rPr lang="en-US" sz="1600" noProof="0" dirty="0">
                <a:solidFill>
                  <a:schemeClr val="tx2"/>
                </a:solidFill>
              </a:rPr>
              <a:t>revealed that, for the third year in a row, Sorainen is the most knowledgeable legal advisor in the Estonian market, being the most competent in 1</a:t>
            </a:r>
            <a:r>
              <a:rPr lang="et-EE" sz="1600" noProof="0" dirty="0">
                <a:solidFill>
                  <a:schemeClr val="tx2"/>
                </a:solidFill>
              </a:rPr>
              <a:t>3</a:t>
            </a:r>
            <a:r>
              <a:rPr lang="en-US" sz="1600" noProof="0" dirty="0">
                <a:solidFill>
                  <a:schemeClr val="tx2"/>
                </a:solidFill>
              </a:rPr>
              <a:t> of the 14 fields clients were asked to evaluate. Sorainen is also the best-known brand in the Estonian legal services market.</a:t>
            </a:r>
            <a:endParaRPr lang="et-EE" sz="1600" noProof="0" dirty="0">
              <a:solidFill>
                <a:schemeClr val="tx2"/>
              </a:solidFill>
            </a:endParaRPr>
          </a:p>
        </p:txBody>
      </p:sp>
      <p:pic>
        <p:nvPicPr>
          <p:cNvPr id="5" name="Picture 4" descr="A yellow circle with black text&#10;&#10;Description automatically generated with low confidence">
            <a:extLst>
              <a:ext uri="{FF2B5EF4-FFF2-40B4-BE49-F238E27FC236}">
                <a16:creationId xmlns:a16="http://schemas.microsoft.com/office/drawing/2014/main" id="{F50EB67D-CCC7-4CCE-A6B9-5E1C111C9D8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610653" y="218661"/>
            <a:ext cx="4930808" cy="6639339"/>
          </a:xfrm>
          <a:prstGeom prst="rect">
            <a:avLst/>
          </a:prstGeom>
        </p:spPr>
      </p:pic>
    </p:spTree>
    <p:extLst>
      <p:ext uri="{BB962C8B-B14F-4D97-AF65-F5344CB8AC3E}">
        <p14:creationId xmlns:p14="http://schemas.microsoft.com/office/powerpoint/2010/main" val="921841917"/>
      </p:ext>
    </p:extLst>
  </p:cSld>
  <p:clrMapOvr>
    <a:overrideClrMapping bg1="lt1" tx1="dk1" bg2="lt2" tx2="dk2" accent1="accent1" accent2="accent2" accent3="accent3" accent4="accent4" accent5="accent5" accent6="accent6" hlink="hlink" folHlink="folHlink"/>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2_Awards">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AFA406A-755A-4362-8AE0-390567EAF693}"/>
              </a:ext>
            </a:extLst>
          </p:cNvPr>
          <p:cNvSpPr/>
          <p:nvPr userDrawn="1"/>
        </p:nvSpPr>
        <p:spPr>
          <a:xfrm>
            <a:off x="938677" y="669706"/>
            <a:ext cx="3247502" cy="160043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t-EE" sz="3600" noProof="0" dirty="0">
                <a:solidFill>
                  <a:srgbClr val="C6DFFF"/>
                </a:solidFill>
                <a:latin typeface="Arial" panose="020B0604020202020204" pitchFamily="34" charset="0"/>
                <a:cs typeface="Arial" panose="020B0604020202020204" pitchFamily="34" charset="0"/>
              </a:rPr>
              <a:t>Meid on tunnustanud:</a:t>
            </a:r>
          </a:p>
          <a:p>
            <a:endParaRPr lang="lv-LV" sz="2600" dirty="0">
              <a:solidFill>
                <a:srgbClr val="C6DFFF"/>
              </a:solidFill>
              <a:latin typeface="Arial" panose="020B0604020202020204" pitchFamily="34" charset="0"/>
              <a:cs typeface="Arial" panose="020B0604020202020204" pitchFamily="34" charset="0"/>
            </a:endParaRPr>
          </a:p>
        </p:txBody>
      </p:sp>
      <p:pic>
        <p:nvPicPr>
          <p:cNvPr id="5" name="Picture 4" descr="A picture containing text, seat, sign&#10;&#10;Description automatically generated">
            <a:extLst>
              <a:ext uri="{FF2B5EF4-FFF2-40B4-BE49-F238E27FC236}">
                <a16:creationId xmlns:a16="http://schemas.microsoft.com/office/drawing/2014/main" id="{B02D9AE9-D815-4C70-835D-8CCF821E8F2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89921" y="888927"/>
            <a:ext cx="2346385" cy="413876"/>
          </a:xfrm>
          <a:prstGeom prst="rect">
            <a:avLst/>
          </a:prstGeom>
        </p:spPr>
      </p:pic>
      <p:pic>
        <p:nvPicPr>
          <p:cNvPr id="6" name="Picture 5" descr="Icon&#10;&#10;Description automatically generated with low confidence">
            <a:extLst>
              <a:ext uri="{FF2B5EF4-FFF2-40B4-BE49-F238E27FC236}">
                <a16:creationId xmlns:a16="http://schemas.microsoft.com/office/drawing/2014/main" id="{7C8B27A9-ED17-4B9C-9670-39831515763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711252" y="4459654"/>
            <a:ext cx="1368945" cy="473950"/>
          </a:xfrm>
          <a:prstGeom prst="rect">
            <a:avLst/>
          </a:prstGeom>
        </p:spPr>
      </p:pic>
      <p:pic>
        <p:nvPicPr>
          <p:cNvPr id="7" name="Picture 6" descr="Logo&#10;&#10;Description automatically generated">
            <a:extLst>
              <a:ext uri="{FF2B5EF4-FFF2-40B4-BE49-F238E27FC236}">
                <a16:creationId xmlns:a16="http://schemas.microsoft.com/office/drawing/2014/main" id="{65401B5A-21B4-47C5-9095-BCA4FC970E49}"/>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845366" y="1931396"/>
            <a:ext cx="1100718" cy="680333"/>
          </a:xfrm>
          <a:prstGeom prst="rect">
            <a:avLst/>
          </a:prstGeom>
        </p:spPr>
      </p:pic>
      <p:sp>
        <p:nvSpPr>
          <p:cNvPr id="9" name="Rectangle 8">
            <a:extLst>
              <a:ext uri="{FF2B5EF4-FFF2-40B4-BE49-F238E27FC236}">
                <a16:creationId xmlns:a16="http://schemas.microsoft.com/office/drawing/2014/main" id="{F42D52A7-C6F0-43F5-81B4-22A4EE9C80DD}"/>
              </a:ext>
            </a:extLst>
          </p:cNvPr>
          <p:cNvSpPr/>
          <p:nvPr userDrawn="1"/>
        </p:nvSpPr>
        <p:spPr>
          <a:xfrm>
            <a:off x="7548573" y="799468"/>
            <a:ext cx="3247503" cy="646331"/>
          </a:xfrm>
          <a:prstGeom prst="rect">
            <a:avLst/>
          </a:prstGeom>
        </p:spPr>
        <p:txBody>
          <a:bodyPr wrap="square">
            <a:spAutoFit/>
          </a:bodyPr>
          <a:lstStyle/>
          <a:p>
            <a:r>
              <a:rPr lang="et-EE" sz="1200" noProof="0" dirty="0">
                <a:solidFill>
                  <a:srgbClr val="C6DFFF"/>
                </a:solidFill>
                <a:latin typeface="Arial" panose="020B0604020202020204" pitchFamily="34" charset="0"/>
                <a:cs typeface="Arial" panose="020B0604020202020204" pitchFamily="34" charset="0"/>
              </a:rPr>
              <a:t>Euroopa aasta advokaadibüroo 2016 </a:t>
            </a:r>
          </a:p>
          <a:p>
            <a:r>
              <a:rPr lang="et-EE" sz="1200" noProof="0" dirty="0">
                <a:solidFill>
                  <a:srgbClr val="C6DFFF"/>
                </a:solidFill>
                <a:latin typeface="Arial" panose="020B0604020202020204" pitchFamily="34" charset="0"/>
                <a:cs typeface="Arial" panose="020B0604020202020204" pitchFamily="34" charset="0"/>
              </a:rPr>
              <a:t>Baltikumi aasta advokaadibüroo 2017, </a:t>
            </a:r>
          </a:p>
          <a:p>
            <a:r>
              <a:rPr lang="et-EE" sz="1200" noProof="0" dirty="0">
                <a:solidFill>
                  <a:srgbClr val="C6DFFF"/>
                </a:solidFill>
                <a:latin typeface="Arial" panose="020B0604020202020204" pitchFamily="34" charset="0"/>
                <a:cs typeface="Arial" panose="020B0604020202020204" pitchFamily="34" charset="0"/>
              </a:rPr>
              <a:t>2016, 2014</a:t>
            </a:r>
          </a:p>
        </p:txBody>
      </p:sp>
      <p:sp>
        <p:nvSpPr>
          <p:cNvPr id="11" name="Rectangle 10">
            <a:extLst>
              <a:ext uri="{FF2B5EF4-FFF2-40B4-BE49-F238E27FC236}">
                <a16:creationId xmlns:a16="http://schemas.microsoft.com/office/drawing/2014/main" id="{D7E610C3-E72B-4A58-BE34-8D7A7D0AD90E}"/>
              </a:ext>
            </a:extLst>
          </p:cNvPr>
          <p:cNvSpPr/>
          <p:nvPr userDrawn="1"/>
        </p:nvSpPr>
        <p:spPr>
          <a:xfrm>
            <a:off x="7548574" y="5637507"/>
            <a:ext cx="3247502" cy="276999"/>
          </a:xfrm>
          <a:prstGeom prst="rect">
            <a:avLst/>
          </a:prstGeom>
        </p:spPr>
        <p:txBody>
          <a:bodyPr wrap="square">
            <a:spAutoFit/>
          </a:bodyPr>
          <a:lstStyle/>
          <a:p>
            <a:r>
              <a:rPr lang="et-EE" sz="1200" noProof="0" dirty="0">
                <a:solidFill>
                  <a:srgbClr val="C6DFFF"/>
                </a:solidFill>
                <a:latin typeface="Arial" panose="020B0604020202020204" pitchFamily="34" charset="0"/>
                <a:cs typeface="Arial" panose="020B0604020202020204" pitchFamily="34" charset="0"/>
              </a:rPr>
              <a:t>Baltikumi aasta advokaadibüroo </a:t>
            </a:r>
            <a:r>
              <a:rPr lang="lv-LV" sz="1200" noProof="0" dirty="0">
                <a:solidFill>
                  <a:srgbClr val="C6DFFF"/>
                </a:solidFill>
                <a:latin typeface="Arial" panose="020B0604020202020204" pitchFamily="34" charset="0"/>
                <a:cs typeface="Arial" panose="020B0604020202020204" pitchFamily="34" charset="0"/>
              </a:rPr>
              <a:t>2023, 2014</a:t>
            </a:r>
            <a:endParaRPr lang="fi-FI" sz="1200" dirty="0">
              <a:solidFill>
                <a:srgbClr val="C6DFFF"/>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D2E1C33C-F97E-4D96-AF3F-AC89D1B0D281}"/>
              </a:ext>
            </a:extLst>
          </p:cNvPr>
          <p:cNvSpPr/>
          <p:nvPr userDrawn="1"/>
        </p:nvSpPr>
        <p:spPr>
          <a:xfrm>
            <a:off x="7548572" y="1861021"/>
            <a:ext cx="3247503" cy="1015663"/>
          </a:xfrm>
          <a:prstGeom prst="rect">
            <a:avLst/>
          </a:prstGeom>
        </p:spPr>
        <p:txBody>
          <a:bodyPr wrap="square">
            <a:spAutoFit/>
          </a:bodyPr>
          <a:lstStyle/>
          <a:p>
            <a:r>
              <a:rPr lang="et-EE" sz="1200" noProof="0" dirty="0">
                <a:solidFill>
                  <a:srgbClr val="C6DFFF"/>
                </a:solidFill>
                <a:latin typeface="Arial" panose="020B0604020202020204" pitchFamily="34" charset="0"/>
                <a:cs typeface="Arial" panose="020B0604020202020204" pitchFamily="34" charset="0"/>
              </a:rPr>
              <a:t>Baltikumi aasta maksunõustaja 2022., 2020, 2019, 2018, 2016, 2015, 2014, 2012, 2011, 2010</a:t>
            </a:r>
          </a:p>
          <a:p>
            <a:r>
              <a:rPr lang="et-EE" sz="1200" noProof="0" dirty="0">
                <a:solidFill>
                  <a:srgbClr val="C6DFFF"/>
                </a:solidFill>
                <a:latin typeface="Arial" panose="020B0604020202020204" pitchFamily="34" charset="0"/>
                <a:cs typeface="Arial" panose="020B0604020202020204" pitchFamily="34" charset="0"/>
              </a:rPr>
              <a:t>Balti regiooni aasta siirdehinnastamisnõustaja 2018, 2013</a:t>
            </a:r>
          </a:p>
        </p:txBody>
      </p:sp>
      <p:sp>
        <p:nvSpPr>
          <p:cNvPr id="16" name="Rectangle 15">
            <a:extLst>
              <a:ext uri="{FF2B5EF4-FFF2-40B4-BE49-F238E27FC236}">
                <a16:creationId xmlns:a16="http://schemas.microsoft.com/office/drawing/2014/main" id="{4E3D1BFE-965D-4A88-BF39-5F20F80F832F}"/>
              </a:ext>
            </a:extLst>
          </p:cNvPr>
          <p:cNvSpPr/>
          <p:nvPr userDrawn="1"/>
        </p:nvSpPr>
        <p:spPr>
          <a:xfrm>
            <a:off x="7548573" y="3291906"/>
            <a:ext cx="3247503" cy="1015663"/>
          </a:xfrm>
          <a:prstGeom prst="rect">
            <a:avLst/>
          </a:prstGeom>
        </p:spPr>
        <p:txBody>
          <a:bodyPr wrap="square">
            <a:spAutoFit/>
          </a:bodyPr>
          <a:lstStyle/>
          <a:p>
            <a:r>
              <a:rPr lang="et-EE" sz="1200" noProof="0" dirty="0">
                <a:solidFill>
                  <a:srgbClr val="C6DFFF"/>
                </a:solidFill>
                <a:latin typeface="Arial" panose="020B0604020202020204" pitchFamily="34" charset="0"/>
                <a:cs typeface="Arial" panose="020B0604020202020204" pitchFamily="34" charset="0"/>
              </a:rPr>
              <a:t>Kesk- ja Ida-Euroopa aasta M&amp;A nõustaja 2021</a:t>
            </a:r>
          </a:p>
          <a:p>
            <a:r>
              <a:rPr lang="et-EE" sz="1200" noProof="0" dirty="0">
                <a:solidFill>
                  <a:srgbClr val="C6DFFF"/>
                </a:solidFill>
                <a:latin typeface="Arial" panose="020B0604020202020204" pitchFamily="34" charset="0"/>
                <a:cs typeface="Arial" panose="020B0604020202020204" pitchFamily="34" charset="0"/>
              </a:rPr>
              <a:t>Baltikumi aasta õigusnõustaja</a:t>
            </a:r>
          </a:p>
          <a:p>
            <a:r>
              <a:rPr lang="et-EE" sz="1200" noProof="0" dirty="0">
                <a:solidFill>
                  <a:srgbClr val="C6DFFF"/>
                </a:solidFill>
                <a:latin typeface="Arial" panose="020B0604020202020204" pitchFamily="34" charset="0"/>
                <a:cs typeface="Arial" panose="020B0604020202020204" pitchFamily="34" charset="0"/>
              </a:rPr>
              <a:t>2022, 2021, 2017, 2015, 2014, 2012, 2008</a:t>
            </a:r>
          </a:p>
          <a:p>
            <a:endParaRPr lang="lt-LT" sz="1200" b="0" i="0" dirty="0">
              <a:solidFill>
                <a:srgbClr val="C6DFFF"/>
              </a:solidFill>
              <a:effectLst/>
              <a:latin typeface="Arial" panose="020B0604020202020204" pitchFamily="34" charset="0"/>
              <a:cs typeface="Arial" panose="020B0604020202020204" pitchFamily="34" charset="0"/>
            </a:endParaRPr>
          </a:p>
        </p:txBody>
      </p:sp>
      <p:pic>
        <p:nvPicPr>
          <p:cNvPr id="1026" name="FB2A8966-6F4D-4548-BD66-C2E46C0FD0B3">
            <a:extLst>
              <a:ext uri="{FF2B5EF4-FFF2-40B4-BE49-F238E27FC236}">
                <a16:creationId xmlns:a16="http://schemas.microsoft.com/office/drawing/2014/main" id="{E03FBC9D-063C-4F49-B0EC-102C80071911}"/>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4689921" y="3240322"/>
            <a:ext cx="2510091" cy="573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A blue and white text on a black background&#10;&#10;Description automatically generated with low confidence">
            <a:extLst>
              <a:ext uri="{FF2B5EF4-FFF2-40B4-BE49-F238E27FC236}">
                <a16:creationId xmlns:a16="http://schemas.microsoft.com/office/drawing/2014/main" id="{3A01F5D1-29D4-484A-A234-3A943D5A3283}"/>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5221746" y="5579341"/>
            <a:ext cx="1748508" cy="508581"/>
          </a:xfrm>
          <a:prstGeom prst="rect">
            <a:avLst/>
          </a:prstGeom>
        </p:spPr>
      </p:pic>
      <p:sp>
        <p:nvSpPr>
          <p:cNvPr id="10" name="Rectangle 9">
            <a:extLst>
              <a:ext uri="{FF2B5EF4-FFF2-40B4-BE49-F238E27FC236}">
                <a16:creationId xmlns:a16="http://schemas.microsoft.com/office/drawing/2014/main" id="{29DF6E0A-0597-EBDA-DE9C-1E928D238AEC}"/>
              </a:ext>
            </a:extLst>
          </p:cNvPr>
          <p:cNvSpPr/>
          <p:nvPr userDrawn="1"/>
        </p:nvSpPr>
        <p:spPr>
          <a:xfrm>
            <a:off x="7548573" y="4373463"/>
            <a:ext cx="3052175" cy="646331"/>
          </a:xfrm>
          <a:prstGeom prst="rect">
            <a:avLst/>
          </a:prstGeom>
        </p:spPr>
        <p:txBody>
          <a:bodyPr wrap="square">
            <a:spAutoFit/>
          </a:bodyPr>
          <a:lstStyle/>
          <a:p>
            <a:r>
              <a:rPr lang="et-EE" sz="1200" noProof="0" dirty="0">
                <a:solidFill>
                  <a:srgbClr val="C6DFFF"/>
                </a:solidFill>
                <a:latin typeface="Arial" panose="020B0604020202020204" pitchFamily="34" charset="0"/>
                <a:cs typeface="Arial" panose="020B0604020202020204" pitchFamily="34" charset="0"/>
              </a:rPr>
              <a:t>Baltikumi aasta advokaadibüroo 2021, 2020</a:t>
            </a:r>
            <a:r>
              <a:rPr lang="fi-FI" sz="1200" dirty="0">
                <a:solidFill>
                  <a:srgbClr val="C6DFFF"/>
                </a:solidFill>
                <a:latin typeface="Arial" panose="020B0604020202020204" pitchFamily="34" charset="0"/>
                <a:cs typeface="Arial" panose="020B0604020202020204" pitchFamily="34" charset="0"/>
              </a:rPr>
              <a:t>, 2018, 2014, 2013, 2012, 2010, 2009</a:t>
            </a:r>
          </a:p>
        </p:txBody>
      </p:sp>
    </p:spTree>
    <p:extLst>
      <p:ext uri="{BB962C8B-B14F-4D97-AF65-F5344CB8AC3E}">
        <p14:creationId xmlns:p14="http://schemas.microsoft.com/office/powerpoint/2010/main" val="399029918"/>
      </p:ext>
    </p:extLst>
  </p:cSld>
  <p:clrMapOvr>
    <a:overrideClrMapping bg1="dk1" tx1="lt1" bg2="dk2" tx2="lt2" accent1="accent1" accent2="accent2" accent3="accent3" accent4="accent4" accent5="accent5" accent6="accent6" hlink="hlink" folHlink="folHlink"/>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About Sorainen 1">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32037" y="2586038"/>
            <a:ext cx="5627039" cy="2887662"/>
          </a:xfrm>
          <a:prstGeom prst="rect">
            <a:avLst/>
          </a:prstGeom>
        </p:spPr>
      </p:pic>
      <p:sp>
        <p:nvSpPr>
          <p:cNvPr id="9" name="TextBox 8"/>
          <p:cNvSpPr txBox="1"/>
          <p:nvPr userDrawn="1"/>
        </p:nvSpPr>
        <p:spPr>
          <a:xfrm>
            <a:off x="609601" y="552291"/>
            <a:ext cx="10515600" cy="925894"/>
          </a:xfrm>
          <a:prstGeom prst="rect">
            <a:avLst/>
          </a:prstGeom>
          <a:noFill/>
        </p:spPr>
        <p:txBody>
          <a:bodyPr wrap="square" rtlCol="0">
            <a:spAutoFit/>
          </a:bodyPr>
          <a:lstStyle/>
          <a:p>
            <a:pPr>
              <a:lnSpc>
                <a:spcPts val="6500"/>
              </a:lnSpc>
            </a:pPr>
            <a:r>
              <a:rPr lang="ru-RU" sz="6000" dirty="0">
                <a:solidFill>
                  <a:srgbClr val="CCE4FF"/>
                </a:solidFill>
              </a:rPr>
              <a:t>Объединенный опыт</a:t>
            </a:r>
            <a:endParaRPr lang="en-US" sz="6000" dirty="0">
              <a:solidFill>
                <a:srgbClr val="CCE4FF"/>
              </a:solidFill>
            </a:endParaRPr>
          </a:p>
        </p:txBody>
      </p:sp>
      <p:sp>
        <p:nvSpPr>
          <p:cNvPr id="10" name="TextBox 9"/>
          <p:cNvSpPr txBox="1"/>
          <p:nvPr userDrawn="1"/>
        </p:nvSpPr>
        <p:spPr>
          <a:xfrm>
            <a:off x="8420100" y="4596537"/>
            <a:ext cx="3183467" cy="138499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400" dirty="0">
                <a:solidFill>
                  <a:srgbClr val="CCE4FF"/>
                </a:solidFill>
              </a:rPr>
              <a:t>Мы являемся международной юридической фирмой с полностью интегрированной командой, которая консультирует клиентов по юридическим и налоговым вопросам в нашем регионе.</a:t>
            </a:r>
            <a:endParaRPr lang="en-US" sz="1400" dirty="0">
              <a:solidFill>
                <a:srgbClr val="CCE4FF"/>
              </a:solidFill>
            </a:endParaRPr>
          </a:p>
        </p:txBody>
      </p:sp>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23900" y="5938520"/>
            <a:ext cx="1041400" cy="208280"/>
          </a:xfrm>
          <a:prstGeom prst="rect">
            <a:avLst/>
          </a:prstGeom>
        </p:spPr>
      </p:pic>
    </p:spTree>
    <p:extLst>
      <p:ext uri="{BB962C8B-B14F-4D97-AF65-F5344CB8AC3E}">
        <p14:creationId xmlns:p14="http://schemas.microsoft.com/office/powerpoint/2010/main" val="1503455964"/>
      </p:ext>
    </p:extLst>
  </p:cSld>
  <p:clrMapOvr>
    <a:overrideClrMapping bg1="lt1" tx1="dk1" bg2="lt2" tx2="dk2" accent1="accent1" accent2="accent2" accent3="accent3" accent4="accent4" accent5="accent5" accent6="accent6" hlink="hlink" folHlink="folHlink"/>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About Sorainen 3">
    <p:bg>
      <p:bgRef idx="1001">
        <a:schemeClr val="bg1"/>
      </p:bgRef>
    </p:bg>
    <p:spTree>
      <p:nvGrpSpPr>
        <p:cNvPr id="1" name=""/>
        <p:cNvGrpSpPr/>
        <p:nvPr/>
      </p:nvGrpSpPr>
      <p:grpSpPr>
        <a:xfrm>
          <a:off x="0" y="0"/>
          <a:ext cx="0" cy="0"/>
          <a:chOff x="0" y="0"/>
          <a:chExt cx="0" cy="0"/>
        </a:xfrm>
      </p:grpSpPr>
      <p:sp>
        <p:nvSpPr>
          <p:cNvPr id="9" name="TextBox 8"/>
          <p:cNvSpPr txBox="1"/>
          <p:nvPr userDrawn="1"/>
        </p:nvSpPr>
        <p:spPr>
          <a:xfrm>
            <a:off x="609601" y="3329875"/>
            <a:ext cx="3862646" cy="1679499"/>
          </a:xfrm>
          <a:prstGeom prst="rect">
            <a:avLst/>
          </a:prstGeom>
          <a:noFill/>
        </p:spPr>
        <p:txBody>
          <a:bodyPr wrap="square" rtlCol="0">
            <a:spAutoFit/>
          </a:bodyPr>
          <a:lstStyle/>
          <a:p>
            <a:pPr>
              <a:lnSpc>
                <a:spcPts val="6500"/>
              </a:lnSpc>
            </a:pPr>
            <a:r>
              <a:rPr lang="ru-RU" sz="4400" dirty="0">
                <a:solidFill>
                  <a:srgbClr val="CCE4FF"/>
                </a:solidFill>
              </a:rPr>
              <a:t>1</a:t>
            </a:r>
            <a:r>
              <a:rPr lang="lv-LV" sz="4400" dirty="0">
                <a:solidFill>
                  <a:srgbClr val="CCE4FF"/>
                </a:solidFill>
              </a:rPr>
              <a:t>5</a:t>
            </a:r>
            <a:r>
              <a:rPr lang="ru-RU" sz="4400" dirty="0">
                <a:solidFill>
                  <a:srgbClr val="CCE4FF"/>
                </a:solidFill>
              </a:rPr>
              <a:t> 000</a:t>
            </a:r>
            <a:r>
              <a:rPr lang="lv-LV" sz="4400" dirty="0">
                <a:solidFill>
                  <a:srgbClr val="CCE4FF"/>
                </a:solidFill>
              </a:rPr>
              <a:t>+</a:t>
            </a:r>
            <a:r>
              <a:rPr lang="ru-RU" sz="4400" dirty="0">
                <a:solidFill>
                  <a:srgbClr val="CCE4FF"/>
                </a:solidFill>
              </a:rPr>
              <a:t> клиентов</a:t>
            </a:r>
            <a:endParaRPr lang="en-US" sz="4400" dirty="0">
              <a:solidFill>
                <a:srgbClr val="CCE4FF"/>
              </a:solidFill>
            </a:endParaRPr>
          </a:p>
        </p:txBody>
      </p:sp>
      <p:sp>
        <p:nvSpPr>
          <p:cNvPr id="10" name="TextBox 9"/>
          <p:cNvSpPr txBox="1"/>
          <p:nvPr userDrawn="1"/>
        </p:nvSpPr>
        <p:spPr>
          <a:xfrm>
            <a:off x="8809455" y="4493800"/>
            <a:ext cx="2445977" cy="1692771"/>
          </a:xfrm>
          <a:prstGeom prst="rect">
            <a:avLst/>
          </a:prstGeom>
          <a:noFill/>
        </p:spPr>
        <p:txBody>
          <a:bodyPr wrap="square"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300" dirty="0">
                <a:solidFill>
                  <a:srgbClr val="CCE4FF"/>
                </a:solidFill>
              </a:rPr>
              <a:t>С момента основания в 1995 году, мы тесно сотрудничаем как с местным, так и с международным бизнесом, чтобы повышать благосостояние в регионе, помогая нашим клиентам преуспевать в бизнесе.</a:t>
            </a:r>
            <a:endParaRPr lang="en-US" sz="1300" dirty="0">
              <a:solidFill>
                <a:srgbClr val="CCE4FF"/>
              </a:solidFill>
            </a:endParaRPr>
          </a:p>
        </p:txBody>
      </p:sp>
      <p:sp>
        <p:nvSpPr>
          <p:cNvPr id="7" name="TextBox 6"/>
          <p:cNvSpPr txBox="1"/>
          <p:nvPr userDrawn="1"/>
        </p:nvSpPr>
        <p:spPr>
          <a:xfrm>
            <a:off x="5164555" y="717907"/>
            <a:ext cx="3839745" cy="1679499"/>
          </a:xfrm>
          <a:prstGeom prst="rect">
            <a:avLst/>
          </a:prstGeom>
          <a:noFill/>
        </p:spPr>
        <p:txBody>
          <a:bodyPr wrap="square" rtlCol="0">
            <a:spAutoFit/>
          </a:bodyPr>
          <a:lstStyle/>
          <a:p>
            <a:pPr>
              <a:lnSpc>
                <a:spcPts val="6500"/>
              </a:lnSpc>
            </a:pPr>
            <a:r>
              <a:rPr lang="ru-RU" sz="4400" dirty="0">
                <a:solidFill>
                  <a:srgbClr val="CCE4FF"/>
                </a:solidFill>
              </a:rPr>
              <a:t>Единый подход к делу </a:t>
            </a:r>
            <a:endParaRPr lang="en-US" sz="4400" dirty="0">
              <a:solidFill>
                <a:srgbClr val="CCE4FF"/>
              </a:solidFill>
            </a:endParaRP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3900" y="5938520"/>
            <a:ext cx="1041400" cy="208280"/>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193534" y="1495518"/>
            <a:ext cx="6282200" cy="2762607"/>
          </a:xfrm>
          <a:prstGeom prst="rect">
            <a:avLst/>
          </a:prstGeom>
        </p:spPr>
      </p:pic>
    </p:spTree>
    <p:extLst>
      <p:ext uri="{BB962C8B-B14F-4D97-AF65-F5344CB8AC3E}">
        <p14:creationId xmlns:p14="http://schemas.microsoft.com/office/powerpoint/2010/main" val="551061643"/>
      </p:ext>
    </p:extLst>
  </p:cSld>
  <p:clrMapOvr>
    <a:overrideClrMapping bg1="lt1" tx1="dk1" bg2="lt2" tx2="dk2" accent1="accent1" accent2="accent2" accent3="accent3" accent4="accent4" accent5="accent5" accent6="accent6" hlink="hlink" folHlink="folHlink"/>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About Sorainen 4">
    <p:bg>
      <p:bgRef idx="1001">
        <a:schemeClr val="bg1"/>
      </p:bgRef>
    </p:bg>
    <p:spTree>
      <p:nvGrpSpPr>
        <p:cNvPr id="1" name=""/>
        <p:cNvGrpSpPr/>
        <p:nvPr/>
      </p:nvGrpSpPr>
      <p:grpSpPr>
        <a:xfrm>
          <a:off x="0" y="0"/>
          <a:ext cx="0" cy="0"/>
          <a:chOff x="0" y="0"/>
          <a:chExt cx="0" cy="0"/>
        </a:xfrm>
      </p:grpSpPr>
      <p:sp>
        <p:nvSpPr>
          <p:cNvPr id="8" name="TextBox 7"/>
          <p:cNvSpPr txBox="1"/>
          <p:nvPr userDrawn="1"/>
        </p:nvSpPr>
        <p:spPr>
          <a:xfrm>
            <a:off x="584202" y="590870"/>
            <a:ext cx="2853265" cy="553998"/>
          </a:xfrm>
          <a:prstGeom prst="rect">
            <a:avLst/>
          </a:prstGeom>
          <a:noFill/>
        </p:spPr>
        <p:txBody>
          <a:bodyPr wrap="square" rtlCol="0">
            <a:spAutoFit/>
          </a:bodyPr>
          <a:lstStyle/>
          <a:p>
            <a:r>
              <a:rPr lang="ru-RU" sz="3000" dirty="0">
                <a:solidFill>
                  <a:srgbClr val="CCE4FF"/>
                </a:solidFill>
              </a:rPr>
              <a:t>11 отраслей</a:t>
            </a:r>
            <a:endParaRPr lang="en-US" sz="3000" dirty="0">
              <a:solidFill>
                <a:srgbClr val="CCE4FF"/>
              </a:solidFill>
            </a:endParaRPr>
          </a:p>
        </p:txBody>
      </p:sp>
      <p:sp>
        <p:nvSpPr>
          <p:cNvPr id="9" name="TextBox 8"/>
          <p:cNvSpPr txBox="1"/>
          <p:nvPr userDrawn="1"/>
        </p:nvSpPr>
        <p:spPr>
          <a:xfrm>
            <a:off x="635002" y="1283818"/>
            <a:ext cx="4102098" cy="2745175"/>
          </a:xfrm>
          <a:prstGeom prst="rect">
            <a:avLst/>
          </a:prstGeom>
          <a:noFill/>
        </p:spPr>
        <p:txBody>
          <a:bodyPr wrap="square" rtlCol="0">
            <a:spAutoFit/>
          </a:bodyPr>
          <a:lstStyle/>
          <a:p>
            <a:pPr>
              <a:lnSpc>
                <a:spcPts val="1860"/>
              </a:lnSpc>
            </a:pPr>
            <a:r>
              <a:rPr lang="ru-RU" sz="1150" dirty="0">
                <a:solidFill>
                  <a:srgbClr val="CCE4FF"/>
                </a:solidFill>
              </a:rPr>
              <a:t>Научные исследования и здравоохранение</a:t>
            </a:r>
          </a:p>
          <a:p>
            <a:pPr>
              <a:lnSpc>
                <a:spcPts val="1860"/>
              </a:lnSpc>
            </a:pPr>
            <a:r>
              <a:rPr lang="ru-RU" sz="1150" dirty="0">
                <a:solidFill>
                  <a:srgbClr val="CCE4FF"/>
                </a:solidFill>
              </a:rPr>
              <a:t>Недвижимость и строительство</a:t>
            </a:r>
          </a:p>
          <a:p>
            <a:pPr>
              <a:lnSpc>
                <a:spcPts val="1860"/>
              </a:lnSpc>
            </a:pPr>
            <a:r>
              <a:rPr lang="ru-RU" sz="1150" dirty="0">
                <a:solidFill>
                  <a:srgbClr val="CCE4FF"/>
                </a:solidFill>
              </a:rPr>
              <a:t>Промышленность</a:t>
            </a:r>
          </a:p>
          <a:p>
            <a:pPr>
              <a:lnSpc>
                <a:spcPts val="1860"/>
              </a:lnSpc>
            </a:pPr>
            <a:r>
              <a:rPr lang="ru-RU" sz="1150" dirty="0">
                <a:solidFill>
                  <a:srgbClr val="CCE4FF"/>
                </a:solidFill>
              </a:rPr>
              <a:t>Стартапы</a:t>
            </a:r>
          </a:p>
          <a:p>
            <a:pPr>
              <a:lnSpc>
                <a:spcPts val="1860"/>
              </a:lnSpc>
            </a:pPr>
            <a:r>
              <a:rPr lang="ru-RU" sz="1150" dirty="0">
                <a:solidFill>
                  <a:srgbClr val="CCE4FF"/>
                </a:solidFill>
              </a:rPr>
              <a:t>Технологии, медиа и телекоммуникации</a:t>
            </a:r>
          </a:p>
          <a:p>
            <a:pPr>
              <a:lnSpc>
                <a:spcPts val="1860"/>
              </a:lnSpc>
            </a:pPr>
            <a:r>
              <a:rPr lang="ru-RU" sz="1150" dirty="0">
                <a:solidFill>
                  <a:srgbClr val="CCE4FF"/>
                </a:solidFill>
              </a:rPr>
              <a:t>Торговля и потребительские товары</a:t>
            </a:r>
          </a:p>
          <a:p>
            <a:pPr>
              <a:lnSpc>
                <a:spcPts val="1860"/>
              </a:lnSpc>
            </a:pPr>
            <a:r>
              <a:rPr lang="ru-RU" sz="1150" dirty="0">
                <a:solidFill>
                  <a:srgbClr val="CCE4FF"/>
                </a:solidFill>
              </a:rPr>
              <a:t>Транспорт и логистика</a:t>
            </a:r>
          </a:p>
          <a:p>
            <a:pPr>
              <a:lnSpc>
                <a:spcPts val="1860"/>
              </a:lnSpc>
            </a:pPr>
            <a:r>
              <a:rPr lang="ru-RU" sz="1150" dirty="0">
                <a:solidFill>
                  <a:srgbClr val="CCE4FF"/>
                </a:solidFill>
              </a:rPr>
              <a:t>Финансы и страхование</a:t>
            </a:r>
          </a:p>
          <a:p>
            <a:pPr>
              <a:lnSpc>
                <a:spcPts val="1860"/>
              </a:lnSpc>
            </a:pPr>
            <a:r>
              <a:rPr lang="ru-RU" sz="1150" dirty="0">
                <a:solidFill>
                  <a:srgbClr val="CCE4FF"/>
                </a:solidFill>
              </a:rPr>
              <a:t>Частные инвестиции и венчурный капитал</a:t>
            </a:r>
          </a:p>
          <a:p>
            <a:pPr>
              <a:lnSpc>
                <a:spcPts val="1860"/>
              </a:lnSpc>
            </a:pPr>
            <a:r>
              <a:rPr lang="ru-RU" sz="1150" dirty="0">
                <a:solidFill>
                  <a:srgbClr val="CCE4FF"/>
                </a:solidFill>
              </a:rPr>
              <a:t>Частные клиенты</a:t>
            </a:r>
          </a:p>
          <a:p>
            <a:pPr>
              <a:lnSpc>
                <a:spcPts val="1860"/>
              </a:lnSpc>
            </a:pPr>
            <a:r>
              <a:rPr lang="ru-RU" sz="1150" dirty="0">
                <a:solidFill>
                  <a:srgbClr val="CCE4FF"/>
                </a:solidFill>
              </a:rPr>
              <a:t>Энергетика и инфраструктура</a:t>
            </a:r>
          </a:p>
        </p:txBody>
      </p:sp>
      <p:sp>
        <p:nvSpPr>
          <p:cNvPr id="11" name="TextBox 10"/>
          <p:cNvSpPr txBox="1"/>
          <p:nvPr userDrawn="1"/>
        </p:nvSpPr>
        <p:spPr>
          <a:xfrm>
            <a:off x="7518742" y="2540000"/>
            <a:ext cx="2853265" cy="553998"/>
          </a:xfrm>
          <a:prstGeom prst="rect">
            <a:avLst/>
          </a:prstGeom>
          <a:noFill/>
        </p:spPr>
        <p:txBody>
          <a:bodyPr wrap="square" rtlCol="0">
            <a:spAutoFit/>
          </a:bodyPr>
          <a:lstStyle/>
          <a:p>
            <a:r>
              <a:rPr lang="ru-RU" sz="3000" dirty="0">
                <a:solidFill>
                  <a:srgbClr val="CCE4FF"/>
                </a:solidFill>
              </a:rPr>
              <a:t>1</a:t>
            </a:r>
            <a:r>
              <a:rPr lang="lv-LV" sz="3000" dirty="0">
                <a:solidFill>
                  <a:srgbClr val="CCE4FF"/>
                </a:solidFill>
              </a:rPr>
              <a:t>2</a:t>
            </a:r>
            <a:r>
              <a:rPr lang="ru-RU" sz="3000" dirty="0">
                <a:solidFill>
                  <a:srgbClr val="CCE4FF"/>
                </a:solidFill>
              </a:rPr>
              <a:t> практик</a:t>
            </a:r>
            <a:endParaRPr lang="en-US" sz="3000" dirty="0">
              <a:solidFill>
                <a:srgbClr val="CCE4FF"/>
              </a:solidFill>
            </a:endParaRPr>
          </a:p>
        </p:txBody>
      </p:sp>
      <p:sp>
        <p:nvSpPr>
          <p:cNvPr id="12" name="TextBox 11"/>
          <p:cNvSpPr txBox="1"/>
          <p:nvPr userDrawn="1"/>
        </p:nvSpPr>
        <p:spPr>
          <a:xfrm>
            <a:off x="7518742" y="3243728"/>
            <a:ext cx="4547362" cy="3232488"/>
          </a:xfrm>
          <a:prstGeom prst="rect">
            <a:avLst/>
          </a:prstGeom>
          <a:noFill/>
        </p:spPr>
        <p:txBody>
          <a:bodyPr wrap="square" rtlCol="0">
            <a:spAutoFit/>
          </a:bodyPr>
          <a:lstStyle/>
          <a:p>
            <a:pPr>
              <a:lnSpc>
                <a:spcPts val="1860"/>
              </a:lnSpc>
            </a:pPr>
            <a:r>
              <a:rPr lang="ru-RU" sz="1150" dirty="0">
                <a:solidFill>
                  <a:srgbClr val="CCE4FF"/>
                </a:solidFill>
              </a:rPr>
              <a:t>Банкротство и реструктуризация</a:t>
            </a:r>
          </a:p>
          <a:p>
            <a:pPr>
              <a:lnSpc>
                <a:spcPts val="1860"/>
              </a:lnSpc>
            </a:pPr>
            <a:r>
              <a:rPr lang="ru-RU" sz="1150" dirty="0">
                <a:solidFill>
                  <a:srgbClr val="CCE4FF"/>
                </a:solidFill>
              </a:rPr>
              <a:t>Конкуренция и ее регулирование</a:t>
            </a:r>
          </a:p>
          <a:p>
            <a:pPr>
              <a:lnSpc>
                <a:spcPts val="1860"/>
              </a:lnSpc>
            </a:pPr>
            <a:r>
              <a:rPr lang="ru-RU" sz="1150" dirty="0">
                <a:solidFill>
                  <a:srgbClr val="CCE4FF"/>
                </a:solidFill>
              </a:rPr>
              <a:t>Защита данных</a:t>
            </a:r>
          </a:p>
          <a:p>
            <a:pPr>
              <a:lnSpc>
                <a:spcPts val="1860"/>
              </a:lnSpc>
            </a:pPr>
            <a:r>
              <a:rPr lang="ru-RU" sz="1150" dirty="0">
                <a:solidFill>
                  <a:srgbClr val="CCE4FF"/>
                </a:solidFill>
              </a:rPr>
              <a:t>Интеллектуальная собственность</a:t>
            </a:r>
          </a:p>
          <a:p>
            <a:pPr>
              <a:lnSpc>
                <a:spcPts val="1860"/>
              </a:lnSpc>
            </a:pPr>
            <a:r>
              <a:rPr lang="ru-RU" sz="1150" dirty="0">
                <a:solidFill>
                  <a:srgbClr val="CCE4FF"/>
                </a:solidFill>
              </a:rPr>
              <a:t>Комплаенс</a:t>
            </a:r>
          </a:p>
          <a:p>
            <a:pPr>
              <a:lnSpc>
                <a:spcPts val="1860"/>
              </a:lnSpc>
            </a:pPr>
            <a:r>
              <a:rPr lang="ru-RU" sz="1150" dirty="0">
                <a:solidFill>
                  <a:srgbClr val="CCE4FF"/>
                </a:solidFill>
              </a:rPr>
              <a:t>Корпоративное право и слияния и поглощения</a:t>
            </a:r>
          </a:p>
          <a:p>
            <a:pPr>
              <a:lnSpc>
                <a:spcPts val="1860"/>
              </a:lnSpc>
            </a:pPr>
            <a:r>
              <a:rPr lang="ru-RU" sz="1150" dirty="0">
                <a:solidFill>
                  <a:srgbClr val="CCE4FF"/>
                </a:solidFill>
              </a:rPr>
              <a:t>Налоговое право</a:t>
            </a:r>
          </a:p>
          <a:p>
            <a:pPr>
              <a:lnSpc>
                <a:spcPts val="1860"/>
              </a:lnSpc>
            </a:pPr>
            <a:r>
              <a:rPr lang="ru-RU" sz="1150" dirty="0">
                <a:solidFill>
                  <a:srgbClr val="CCE4FF"/>
                </a:solidFill>
              </a:rPr>
              <a:t>Недвижимость и строительство</a:t>
            </a:r>
          </a:p>
          <a:p>
            <a:pPr>
              <a:lnSpc>
                <a:spcPts val="1860"/>
              </a:lnSpc>
            </a:pPr>
            <a:r>
              <a:rPr lang="ru-RU" sz="1150" dirty="0">
                <a:solidFill>
                  <a:srgbClr val="CCE4FF"/>
                </a:solidFill>
              </a:rPr>
              <a:t>Разрешение споров и управление рисками</a:t>
            </a:r>
          </a:p>
          <a:p>
            <a:pPr>
              <a:lnSpc>
                <a:spcPts val="1860"/>
              </a:lnSpc>
            </a:pPr>
            <a:r>
              <a:rPr lang="ru-RU" sz="1150" dirty="0">
                <a:solidFill>
                  <a:srgbClr val="CCE4FF"/>
                </a:solidFill>
              </a:rPr>
              <a:t>Трудовое право</a:t>
            </a:r>
          </a:p>
          <a:p>
            <a:pPr>
              <a:lnSpc>
                <a:spcPts val="1860"/>
              </a:lnSpc>
            </a:pPr>
            <a:r>
              <a:rPr lang="ru-RU" sz="1150" dirty="0">
                <a:solidFill>
                  <a:srgbClr val="CCE4FF"/>
                </a:solidFill>
              </a:rPr>
              <a:t>Финансы и страхование</a:t>
            </a:r>
            <a:endParaRPr lang="lv-LV" sz="1150" dirty="0">
              <a:solidFill>
                <a:srgbClr val="CCE4FF"/>
              </a:solidFill>
            </a:endParaRPr>
          </a:p>
          <a:p>
            <a:pPr>
              <a:lnSpc>
                <a:spcPts val="1860"/>
              </a:lnSpc>
            </a:pPr>
            <a:r>
              <a:rPr lang="ru-RU" sz="1150" dirty="0">
                <a:solidFill>
                  <a:srgbClr val="CCE4FF"/>
                </a:solidFill>
              </a:rPr>
              <a:t>Экологическое, социальное и корпоративное управление (ESG)</a:t>
            </a:r>
          </a:p>
          <a:p>
            <a:pPr>
              <a:lnSpc>
                <a:spcPts val="1860"/>
              </a:lnSpc>
            </a:pPr>
            <a:endParaRPr lang="ru-RU" sz="1150" dirty="0">
              <a:solidFill>
                <a:srgbClr val="CCE4FF"/>
              </a:solidFill>
            </a:endParaRPr>
          </a:p>
        </p:txBody>
      </p: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3900" y="5938520"/>
            <a:ext cx="1041400" cy="208280"/>
          </a:xfrm>
          <a:prstGeom prst="rect">
            <a:avLst/>
          </a:prstGeom>
        </p:spPr>
      </p:pic>
      <p:pic>
        <p:nvPicPr>
          <p:cNvPr id="4" name="Picture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053483" y="914400"/>
            <a:ext cx="4046075" cy="5232400"/>
          </a:xfrm>
          <a:prstGeom prst="rect">
            <a:avLst/>
          </a:prstGeom>
        </p:spPr>
      </p:pic>
    </p:spTree>
    <p:extLst>
      <p:ext uri="{BB962C8B-B14F-4D97-AF65-F5344CB8AC3E}">
        <p14:creationId xmlns:p14="http://schemas.microsoft.com/office/powerpoint/2010/main" val="619623355"/>
      </p:ext>
    </p:extLst>
  </p:cSld>
  <p:clrMapOvr>
    <a:overrideClrMapping bg1="dk1" tx1="lt1" bg2="dk2" tx2="lt2" accent1="accent1" accent2="accent2" accent3="accent3" accent4="accent4" accent5="accent5" accent6="accent6" hlink="hlink" folHlink="folHlink"/>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3_Awards">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AFA406A-755A-4362-8AE0-390567EAF693}"/>
              </a:ext>
            </a:extLst>
          </p:cNvPr>
          <p:cNvSpPr/>
          <p:nvPr userDrawn="1"/>
        </p:nvSpPr>
        <p:spPr>
          <a:xfrm>
            <a:off x="938677" y="669706"/>
            <a:ext cx="3247502" cy="160043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3600" noProof="0" dirty="0">
                <a:solidFill>
                  <a:srgbClr val="C6DFFF"/>
                </a:solidFill>
                <a:latin typeface="Arial" panose="020B0604020202020204" pitchFamily="34" charset="0"/>
                <a:cs typeface="Arial" panose="020B0604020202020204" pitchFamily="34" charset="0"/>
              </a:rPr>
              <a:t>Наши </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3600" noProof="0" dirty="0">
                <a:solidFill>
                  <a:srgbClr val="C6DFFF"/>
                </a:solidFill>
                <a:latin typeface="Arial" panose="020B0604020202020204" pitchFamily="34" charset="0"/>
                <a:cs typeface="Arial" panose="020B0604020202020204" pitchFamily="34" charset="0"/>
              </a:rPr>
              <a:t>награды</a:t>
            </a:r>
          </a:p>
          <a:p>
            <a:endParaRPr lang="lv-LV" sz="2600" dirty="0">
              <a:solidFill>
                <a:srgbClr val="C6DFFF"/>
              </a:solidFill>
              <a:latin typeface="Arial" panose="020B0604020202020204" pitchFamily="34" charset="0"/>
              <a:cs typeface="Arial" panose="020B0604020202020204" pitchFamily="34" charset="0"/>
            </a:endParaRPr>
          </a:p>
        </p:txBody>
      </p:sp>
      <p:pic>
        <p:nvPicPr>
          <p:cNvPr id="5" name="Picture 4" descr="A picture containing text, seat, sign&#10;&#10;Description automatically generated">
            <a:extLst>
              <a:ext uri="{FF2B5EF4-FFF2-40B4-BE49-F238E27FC236}">
                <a16:creationId xmlns:a16="http://schemas.microsoft.com/office/drawing/2014/main" id="{B02D9AE9-D815-4C70-835D-8CCF821E8F2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89921" y="888927"/>
            <a:ext cx="2346385" cy="413876"/>
          </a:xfrm>
          <a:prstGeom prst="rect">
            <a:avLst/>
          </a:prstGeom>
        </p:spPr>
      </p:pic>
      <p:pic>
        <p:nvPicPr>
          <p:cNvPr id="6" name="Picture 5" descr="Icon&#10;&#10;Description automatically generated with low confidence">
            <a:extLst>
              <a:ext uri="{FF2B5EF4-FFF2-40B4-BE49-F238E27FC236}">
                <a16:creationId xmlns:a16="http://schemas.microsoft.com/office/drawing/2014/main" id="{7C8B27A9-ED17-4B9C-9670-39831515763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711252" y="4459654"/>
            <a:ext cx="1368945" cy="473950"/>
          </a:xfrm>
          <a:prstGeom prst="rect">
            <a:avLst/>
          </a:prstGeom>
        </p:spPr>
      </p:pic>
      <p:pic>
        <p:nvPicPr>
          <p:cNvPr id="7" name="Picture 6" descr="Logo&#10;&#10;Description automatically generated">
            <a:extLst>
              <a:ext uri="{FF2B5EF4-FFF2-40B4-BE49-F238E27FC236}">
                <a16:creationId xmlns:a16="http://schemas.microsoft.com/office/drawing/2014/main" id="{65401B5A-21B4-47C5-9095-BCA4FC970E49}"/>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845366" y="1931396"/>
            <a:ext cx="1100718" cy="680333"/>
          </a:xfrm>
          <a:prstGeom prst="rect">
            <a:avLst/>
          </a:prstGeom>
        </p:spPr>
      </p:pic>
      <p:sp>
        <p:nvSpPr>
          <p:cNvPr id="9" name="Rectangle 8">
            <a:extLst>
              <a:ext uri="{FF2B5EF4-FFF2-40B4-BE49-F238E27FC236}">
                <a16:creationId xmlns:a16="http://schemas.microsoft.com/office/drawing/2014/main" id="{F42D52A7-C6F0-43F5-81B4-22A4EE9C80DD}"/>
              </a:ext>
            </a:extLst>
          </p:cNvPr>
          <p:cNvSpPr/>
          <p:nvPr userDrawn="1"/>
        </p:nvSpPr>
        <p:spPr>
          <a:xfrm>
            <a:off x="7548573" y="799468"/>
            <a:ext cx="3247503" cy="646331"/>
          </a:xfrm>
          <a:prstGeom prst="rect">
            <a:avLst/>
          </a:prstGeom>
        </p:spPr>
        <p:txBody>
          <a:bodyPr wrap="square">
            <a:spAutoFit/>
          </a:bodyPr>
          <a:lstStyle/>
          <a:p>
            <a:r>
              <a:rPr lang="ru-RU" sz="1200" dirty="0">
                <a:solidFill>
                  <a:srgbClr val="C6DFFF"/>
                </a:solidFill>
                <a:latin typeface="Arial" panose="020B0604020202020204" pitchFamily="34" charset="0"/>
                <a:cs typeface="Arial" panose="020B0604020202020204" pitchFamily="34" charset="0"/>
              </a:rPr>
              <a:t>«Юридическая фирма года в Европе» в 2016, «Юридическая фирма года в странах Балтии» в 2017, 2016 и 2014</a:t>
            </a:r>
          </a:p>
        </p:txBody>
      </p:sp>
      <p:sp>
        <p:nvSpPr>
          <p:cNvPr id="11" name="Rectangle 10">
            <a:extLst>
              <a:ext uri="{FF2B5EF4-FFF2-40B4-BE49-F238E27FC236}">
                <a16:creationId xmlns:a16="http://schemas.microsoft.com/office/drawing/2014/main" id="{D7E610C3-E72B-4A58-BE34-8D7A7D0AD90E}"/>
              </a:ext>
            </a:extLst>
          </p:cNvPr>
          <p:cNvSpPr/>
          <p:nvPr userDrawn="1"/>
        </p:nvSpPr>
        <p:spPr>
          <a:xfrm>
            <a:off x="7548574" y="5637507"/>
            <a:ext cx="3247502" cy="461665"/>
          </a:xfrm>
          <a:prstGeom prst="rect">
            <a:avLst/>
          </a:prstGeom>
        </p:spPr>
        <p:txBody>
          <a:bodyPr wrap="square">
            <a:spAutoFit/>
          </a:bodyPr>
          <a:lstStyle/>
          <a:p>
            <a:r>
              <a:rPr lang="ru-RU" sz="1200" dirty="0">
                <a:solidFill>
                  <a:srgbClr val="C6DFFF"/>
                </a:solidFill>
                <a:latin typeface="Arial" panose="020B0604020202020204" pitchFamily="34" charset="0"/>
                <a:cs typeface="Arial" panose="020B0604020202020204" pitchFamily="34" charset="0"/>
              </a:rPr>
              <a:t>«Юридическая фирма года в странах Балтии» в 20</a:t>
            </a:r>
            <a:r>
              <a:rPr lang="lv-LV" sz="1200" dirty="0">
                <a:solidFill>
                  <a:srgbClr val="C6DFFF"/>
                </a:solidFill>
                <a:latin typeface="Arial" panose="020B0604020202020204" pitchFamily="34" charset="0"/>
                <a:cs typeface="Arial" panose="020B0604020202020204" pitchFamily="34" charset="0"/>
              </a:rPr>
              <a:t>23 </a:t>
            </a:r>
            <a:r>
              <a:rPr lang="ru-RU" sz="1200" dirty="0">
                <a:solidFill>
                  <a:srgbClr val="C6DFFF"/>
                </a:solidFill>
                <a:latin typeface="Arial" panose="020B0604020202020204" pitchFamily="34" charset="0"/>
                <a:cs typeface="Arial" panose="020B0604020202020204" pitchFamily="34" charset="0"/>
              </a:rPr>
              <a:t>и</a:t>
            </a:r>
            <a:r>
              <a:rPr lang="lv-LV" sz="1200" dirty="0">
                <a:solidFill>
                  <a:srgbClr val="C6DFFF"/>
                </a:solidFill>
                <a:latin typeface="Arial" panose="020B0604020202020204" pitchFamily="34" charset="0"/>
                <a:cs typeface="Arial" panose="020B0604020202020204" pitchFamily="34" charset="0"/>
              </a:rPr>
              <a:t> 2014</a:t>
            </a:r>
            <a:endParaRPr lang="ru-RU" sz="1200" dirty="0">
              <a:solidFill>
                <a:srgbClr val="C6DFFF"/>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D2E1C33C-F97E-4D96-AF3F-AC89D1B0D281}"/>
              </a:ext>
            </a:extLst>
          </p:cNvPr>
          <p:cNvSpPr/>
          <p:nvPr userDrawn="1"/>
        </p:nvSpPr>
        <p:spPr>
          <a:xfrm>
            <a:off x="7548572" y="1861021"/>
            <a:ext cx="3247503" cy="1200329"/>
          </a:xfrm>
          <a:prstGeom prst="rect">
            <a:avLst/>
          </a:prstGeom>
        </p:spPr>
        <p:txBody>
          <a:bodyPr wrap="square">
            <a:spAutoFit/>
          </a:bodyPr>
          <a:lstStyle/>
          <a:p>
            <a:r>
              <a:rPr lang="ru-RU" sz="1200" dirty="0">
                <a:solidFill>
                  <a:srgbClr val="C6DFFF"/>
                </a:solidFill>
                <a:latin typeface="Arial" panose="020B0604020202020204" pitchFamily="34" charset="0"/>
                <a:cs typeface="Arial" panose="020B0604020202020204" pitchFamily="34" charset="0"/>
              </a:rPr>
              <a:t>«Фирма года в области налогообложения в странах Балтии» в </a:t>
            </a:r>
            <a:r>
              <a:rPr lang="lv-LV" sz="1200" dirty="0">
                <a:solidFill>
                  <a:srgbClr val="C6DFFF"/>
                </a:solidFill>
                <a:latin typeface="Arial" panose="020B0604020202020204" pitchFamily="34" charset="0"/>
                <a:cs typeface="Arial" panose="020B0604020202020204" pitchFamily="34" charset="0"/>
              </a:rPr>
              <a:t>2022., </a:t>
            </a:r>
            <a:r>
              <a:rPr lang="ru-RU" sz="1200" dirty="0">
                <a:solidFill>
                  <a:srgbClr val="C6DFFF"/>
                </a:solidFill>
                <a:latin typeface="Arial" panose="020B0604020202020204" pitchFamily="34" charset="0"/>
                <a:cs typeface="Arial" panose="020B0604020202020204" pitchFamily="34" charset="0"/>
              </a:rPr>
              <a:t>2020, 2019, 2018, 2016, 2015, 2014, 2012, 2011 и 2010, </a:t>
            </a:r>
          </a:p>
          <a:p>
            <a:r>
              <a:rPr lang="ru-RU" sz="1200" dirty="0">
                <a:solidFill>
                  <a:srgbClr val="C6DFFF"/>
                </a:solidFill>
                <a:latin typeface="Arial" panose="020B0604020202020204" pitchFamily="34" charset="0"/>
                <a:cs typeface="Arial" panose="020B0604020202020204" pitchFamily="34" charset="0"/>
              </a:rPr>
              <a:t>«Фирма года в области трансфертного ценообразования в странах Балтии» в 2018 и 2013</a:t>
            </a:r>
          </a:p>
        </p:txBody>
      </p:sp>
      <p:sp>
        <p:nvSpPr>
          <p:cNvPr id="16" name="Rectangle 15">
            <a:extLst>
              <a:ext uri="{FF2B5EF4-FFF2-40B4-BE49-F238E27FC236}">
                <a16:creationId xmlns:a16="http://schemas.microsoft.com/office/drawing/2014/main" id="{4E3D1BFE-965D-4A88-BF39-5F20F80F832F}"/>
              </a:ext>
            </a:extLst>
          </p:cNvPr>
          <p:cNvSpPr/>
          <p:nvPr userDrawn="1"/>
        </p:nvSpPr>
        <p:spPr>
          <a:xfrm>
            <a:off x="7548573" y="3291906"/>
            <a:ext cx="3247503" cy="1200329"/>
          </a:xfrm>
          <a:prstGeom prst="rect">
            <a:avLst/>
          </a:prstGeom>
        </p:spPr>
        <p:txBody>
          <a:bodyPr wrap="square">
            <a:spAutoFit/>
          </a:bodyPr>
          <a:lstStyle/>
          <a:p>
            <a:r>
              <a:rPr lang="ru-RU" sz="1200" dirty="0">
                <a:solidFill>
                  <a:srgbClr val="C6DFFF"/>
                </a:solidFill>
                <a:latin typeface="Arial" panose="020B0604020202020204" pitchFamily="34" charset="0"/>
                <a:cs typeface="Arial" panose="020B0604020202020204" pitchFamily="34" charset="0"/>
              </a:rPr>
              <a:t>«Юридический консультант в Центральной и Восточной Европе» в 2021</a:t>
            </a:r>
            <a:endParaRPr lang="lv-LV" sz="1200" dirty="0">
              <a:solidFill>
                <a:srgbClr val="C6DFFF"/>
              </a:solidFill>
              <a:latin typeface="Arial" panose="020B0604020202020204" pitchFamily="34" charset="0"/>
              <a:cs typeface="Arial" panose="020B0604020202020204" pitchFamily="34" charset="0"/>
            </a:endParaRPr>
          </a:p>
          <a:p>
            <a:r>
              <a:rPr lang="ru-RU" sz="1200" dirty="0">
                <a:solidFill>
                  <a:srgbClr val="C6DFFF"/>
                </a:solidFill>
                <a:latin typeface="Arial" panose="020B0604020202020204" pitchFamily="34" charset="0"/>
                <a:cs typeface="Arial" panose="020B0604020202020204" pitchFamily="34" charset="0"/>
              </a:rPr>
              <a:t>«Юридический консультант в странах Балтии» в </a:t>
            </a:r>
            <a:r>
              <a:rPr lang="lv-LV" sz="1200" dirty="0">
                <a:solidFill>
                  <a:srgbClr val="C6DFFF"/>
                </a:solidFill>
                <a:latin typeface="Arial" panose="020B0604020202020204" pitchFamily="34" charset="0"/>
                <a:cs typeface="Arial" panose="020B0604020202020204" pitchFamily="34" charset="0"/>
              </a:rPr>
              <a:t>2022, 2021, </a:t>
            </a:r>
            <a:r>
              <a:rPr lang="ru-RU" sz="1200" dirty="0">
                <a:solidFill>
                  <a:srgbClr val="C6DFFF"/>
                </a:solidFill>
                <a:latin typeface="Arial" panose="020B0604020202020204" pitchFamily="34" charset="0"/>
                <a:cs typeface="Arial" panose="020B0604020202020204" pitchFamily="34" charset="0"/>
              </a:rPr>
              <a:t>2017, 2015, 2014, 2012 и 2008</a:t>
            </a:r>
          </a:p>
          <a:p>
            <a:endParaRPr lang="lt-LT" sz="1200" b="0" i="0" dirty="0">
              <a:solidFill>
                <a:srgbClr val="C6DFFF"/>
              </a:solidFill>
              <a:effectLst/>
              <a:latin typeface="Arial" panose="020B0604020202020204" pitchFamily="34" charset="0"/>
              <a:cs typeface="Arial" panose="020B0604020202020204" pitchFamily="34" charset="0"/>
            </a:endParaRPr>
          </a:p>
        </p:txBody>
      </p:sp>
      <p:pic>
        <p:nvPicPr>
          <p:cNvPr id="1026" name="FB2A8966-6F4D-4548-BD66-C2E46C0FD0B3">
            <a:extLst>
              <a:ext uri="{FF2B5EF4-FFF2-40B4-BE49-F238E27FC236}">
                <a16:creationId xmlns:a16="http://schemas.microsoft.com/office/drawing/2014/main" id="{E03FBC9D-063C-4F49-B0EC-102C80071911}"/>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4689921" y="3240322"/>
            <a:ext cx="2510091" cy="573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A blue and white text on a black background&#10;&#10;Description automatically generated with low confidence">
            <a:extLst>
              <a:ext uri="{FF2B5EF4-FFF2-40B4-BE49-F238E27FC236}">
                <a16:creationId xmlns:a16="http://schemas.microsoft.com/office/drawing/2014/main" id="{3A01F5D1-29D4-484A-A234-3A943D5A3283}"/>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5221746" y="5579341"/>
            <a:ext cx="1748508" cy="508581"/>
          </a:xfrm>
          <a:prstGeom prst="rect">
            <a:avLst/>
          </a:prstGeom>
        </p:spPr>
      </p:pic>
      <p:sp>
        <p:nvSpPr>
          <p:cNvPr id="10" name="Rectangle 9">
            <a:extLst>
              <a:ext uri="{FF2B5EF4-FFF2-40B4-BE49-F238E27FC236}">
                <a16:creationId xmlns:a16="http://schemas.microsoft.com/office/drawing/2014/main" id="{29DF6E0A-0597-EBDA-DE9C-1E928D238AEC}"/>
              </a:ext>
            </a:extLst>
          </p:cNvPr>
          <p:cNvSpPr/>
          <p:nvPr userDrawn="1"/>
        </p:nvSpPr>
        <p:spPr>
          <a:xfrm>
            <a:off x="7548573" y="4373463"/>
            <a:ext cx="3052175" cy="830997"/>
          </a:xfrm>
          <a:prstGeom prst="rect">
            <a:avLst/>
          </a:prstGeom>
        </p:spPr>
        <p:txBody>
          <a:bodyPr wrap="square">
            <a:spAutoFit/>
          </a:bodyPr>
          <a:lstStyle/>
          <a:p>
            <a:r>
              <a:rPr lang="ru-RU" sz="1200" dirty="0">
                <a:solidFill>
                  <a:srgbClr val="C6DFFF"/>
                </a:solidFill>
                <a:latin typeface="Arial" panose="020B0604020202020204" pitchFamily="34" charset="0"/>
                <a:cs typeface="Arial" panose="020B0604020202020204" pitchFamily="34" charset="0"/>
              </a:rPr>
              <a:t>«Юридическая фирма года в странах Балтии» в 2021, 2020, 2018, 2014, 2013, 2012, 2010 и 2009</a:t>
            </a:r>
          </a:p>
          <a:p>
            <a:endParaRPr lang="lt-LT" sz="1200" dirty="0">
              <a:solidFill>
                <a:srgbClr val="C6DF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65670932"/>
      </p:ext>
    </p:extLst>
  </p:cSld>
  <p:clrMapOvr>
    <a:overrideClrMapping bg1="dk1" tx1="lt1" bg2="dk2" tx2="lt2" accent1="accent1" accent2="accent2" accent3="accent3" accent4="accent4" accent5="accent5" accent6="accent6" hlink="hlink" folHlink="folHlink"/>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About Sorainen 1">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32037" y="2586038"/>
            <a:ext cx="5627039" cy="2887662"/>
          </a:xfrm>
          <a:prstGeom prst="rect">
            <a:avLst/>
          </a:prstGeom>
        </p:spPr>
      </p:pic>
      <p:sp>
        <p:nvSpPr>
          <p:cNvPr id="9" name="TextBox 8"/>
          <p:cNvSpPr txBox="1"/>
          <p:nvPr userDrawn="1"/>
        </p:nvSpPr>
        <p:spPr>
          <a:xfrm>
            <a:off x="609601" y="552291"/>
            <a:ext cx="10515600" cy="1759456"/>
          </a:xfrm>
          <a:prstGeom prst="rect">
            <a:avLst/>
          </a:prstGeom>
          <a:noFill/>
        </p:spPr>
        <p:txBody>
          <a:bodyPr wrap="square" rtlCol="0">
            <a:spAutoFit/>
          </a:bodyPr>
          <a:lstStyle/>
          <a:p>
            <a:pPr>
              <a:lnSpc>
                <a:spcPts val="6500"/>
              </a:lnSpc>
            </a:pPr>
            <a:r>
              <a:rPr lang="en-US" sz="6000" dirty="0">
                <a:solidFill>
                  <a:srgbClr val="CCE4FF"/>
                </a:solidFill>
              </a:rPr>
              <a:t>Connected</a:t>
            </a:r>
          </a:p>
          <a:p>
            <a:pPr>
              <a:lnSpc>
                <a:spcPts val="6500"/>
              </a:lnSpc>
            </a:pPr>
            <a:r>
              <a:rPr lang="en-US" sz="6000" dirty="0">
                <a:solidFill>
                  <a:srgbClr val="CCE4FF"/>
                </a:solidFill>
              </a:rPr>
              <a:t>experience</a:t>
            </a:r>
          </a:p>
        </p:txBody>
      </p:sp>
      <p:sp>
        <p:nvSpPr>
          <p:cNvPr id="10" name="TextBox 9"/>
          <p:cNvSpPr txBox="1"/>
          <p:nvPr userDrawn="1"/>
        </p:nvSpPr>
        <p:spPr>
          <a:xfrm>
            <a:off x="8420100" y="4596537"/>
            <a:ext cx="3183467"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CCE4FF"/>
                </a:solidFill>
              </a:rPr>
              <a:t>We are a fully integrated </a:t>
            </a:r>
            <a:r>
              <a:rPr lang="lv-LV" dirty="0">
                <a:solidFill>
                  <a:srgbClr val="CCE4FF"/>
                </a:solidFill>
              </a:rPr>
              <a:t>international</a:t>
            </a:r>
            <a:r>
              <a:rPr lang="en-US" dirty="0">
                <a:solidFill>
                  <a:srgbClr val="CCE4FF"/>
                </a:solidFill>
              </a:rPr>
              <a:t> business law firm, advising organisations on all business law and tax issues involving </a:t>
            </a:r>
            <a:r>
              <a:rPr lang="en-US" noProof="0" dirty="0">
                <a:solidFill>
                  <a:srgbClr val="CCE4FF"/>
                </a:solidFill>
              </a:rPr>
              <a:t>our region</a:t>
            </a:r>
            <a:r>
              <a:rPr lang="en-US" dirty="0">
                <a:solidFill>
                  <a:srgbClr val="CCE4FF"/>
                </a:solidFill>
              </a:rPr>
              <a:t>.</a:t>
            </a:r>
          </a:p>
        </p:txBody>
      </p:sp>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23900" y="5938520"/>
            <a:ext cx="1041400" cy="208280"/>
          </a:xfrm>
          <a:prstGeom prst="rect">
            <a:avLst/>
          </a:prstGeom>
        </p:spPr>
      </p:pic>
    </p:spTree>
    <p:extLst>
      <p:ext uri="{BB962C8B-B14F-4D97-AF65-F5344CB8AC3E}">
        <p14:creationId xmlns:p14="http://schemas.microsoft.com/office/powerpoint/2010/main" val="803997394"/>
      </p:ext>
    </p:extLst>
  </p:cSld>
  <p:clrMapOvr>
    <a:overrideClrMapping bg1="lt1" tx1="dk1" bg2="lt2" tx2="dk2" accent1="accent1" accent2="accent2" accent3="accent3" accent4="accent4" accent5="accent5" accent6="accent6" hlink="hlink" folHlink="folHlink"/>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About Sorainen 3">
    <p:bg>
      <p:bgRef idx="1001">
        <a:schemeClr val="bg1"/>
      </p:bgRef>
    </p:bg>
    <p:spTree>
      <p:nvGrpSpPr>
        <p:cNvPr id="1" name=""/>
        <p:cNvGrpSpPr/>
        <p:nvPr/>
      </p:nvGrpSpPr>
      <p:grpSpPr>
        <a:xfrm>
          <a:off x="0" y="0"/>
          <a:ext cx="0" cy="0"/>
          <a:chOff x="0" y="0"/>
          <a:chExt cx="0" cy="0"/>
        </a:xfrm>
      </p:grpSpPr>
      <p:sp>
        <p:nvSpPr>
          <p:cNvPr id="9" name="TextBox 8"/>
          <p:cNvSpPr txBox="1"/>
          <p:nvPr userDrawn="1"/>
        </p:nvSpPr>
        <p:spPr>
          <a:xfrm>
            <a:off x="609601" y="3329875"/>
            <a:ext cx="3022599" cy="1759456"/>
          </a:xfrm>
          <a:prstGeom prst="rect">
            <a:avLst/>
          </a:prstGeom>
          <a:noFill/>
        </p:spPr>
        <p:txBody>
          <a:bodyPr wrap="square" rtlCol="0">
            <a:spAutoFit/>
          </a:bodyPr>
          <a:lstStyle/>
          <a:p>
            <a:pPr>
              <a:lnSpc>
                <a:spcPts val="6500"/>
              </a:lnSpc>
            </a:pPr>
            <a:r>
              <a:rPr lang="fr-FR" sz="6000" dirty="0">
                <a:solidFill>
                  <a:srgbClr val="CCE4FF"/>
                </a:solidFill>
              </a:rPr>
              <a:t>1</a:t>
            </a:r>
            <a:r>
              <a:rPr lang="lv-LV" sz="6000" dirty="0">
                <a:solidFill>
                  <a:srgbClr val="CCE4FF"/>
                </a:solidFill>
              </a:rPr>
              <a:t>5</a:t>
            </a:r>
            <a:r>
              <a:rPr lang="fr-FR" sz="6000" dirty="0">
                <a:solidFill>
                  <a:srgbClr val="CCE4FF"/>
                </a:solidFill>
              </a:rPr>
              <a:t> 000</a:t>
            </a:r>
            <a:r>
              <a:rPr lang="lv-LV" sz="6000" dirty="0">
                <a:solidFill>
                  <a:srgbClr val="CCE4FF"/>
                </a:solidFill>
              </a:rPr>
              <a:t>+</a:t>
            </a:r>
            <a:endParaRPr lang="fr-FR" sz="6000" dirty="0">
              <a:solidFill>
                <a:srgbClr val="CCE4FF"/>
              </a:solidFill>
            </a:endParaRPr>
          </a:p>
          <a:p>
            <a:pPr>
              <a:lnSpc>
                <a:spcPts val="6500"/>
              </a:lnSpc>
            </a:pPr>
            <a:r>
              <a:rPr lang="fr-FR" sz="6000" dirty="0">
                <a:solidFill>
                  <a:srgbClr val="CCE4FF"/>
                </a:solidFill>
              </a:rPr>
              <a:t>clients</a:t>
            </a:r>
            <a:endParaRPr lang="en-US" sz="6000" dirty="0">
              <a:solidFill>
                <a:srgbClr val="CCE4FF"/>
              </a:solidFill>
            </a:endParaRPr>
          </a:p>
        </p:txBody>
      </p:sp>
      <p:sp>
        <p:nvSpPr>
          <p:cNvPr id="10" name="TextBox 9"/>
          <p:cNvSpPr txBox="1"/>
          <p:nvPr userDrawn="1"/>
        </p:nvSpPr>
        <p:spPr>
          <a:xfrm>
            <a:off x="8809456" y="3893636"/>
            <a:ext cx="2379244" cy="2292935"/>
          </a:xfrm>
          <a:prstGeom prst="rect">
            <a:avLst/>
          </a:prstGeom>
          <a:noFill/>
        </p:spPr>
        <p:txBody>
          <a:bodyPr wrap="square"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00" dirty="0">
                <a:solidFill>
                  <a:srgbClr val="CCE4FF"/>
                </a:solidFill>
              </a:rPr>
              <a:t>Founded in 1995, we have closely partnered with businesses – local and international – to </a:t>
            </a:r>
            <a:r>
              <a:rPr lang="en-US" sz="1300" noProof="0" dirty="0">
                <a:solidFill>
                  <a:srgbClr val="CCE4FF"/>
                </a:solidFill>
              </a:rPr>
              <a:t>grow prosperity in the region by helping our clients succeed in business.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300" noProof="0" dirty="0">
              <a:solidFill>
                <a:srgbClr val="CCE4FF"/>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300" noProof="0" dirty="0">
                <a:solidFill>
                  <a:srgbClr val="CCE4FF"/>
                </a:solidFill>
              </a:rPr>
              <a:t>Our approach is to provide exact solutions to carefully evaluated legal issues.</a:t>
            </a:r>
          </a:p>
        </p:txBody>
      </p:sp>
      <p:sp>
        <p:nvSpPr>
          <p:cNvPr id="7" name="TextBox 6"/>
          <p:cNvSpPr txBox="1"/>
          <p:nvPr userDrawn="1"/>
        </p:nvSpPr>
        <p:spPr>
          <a:xfrm>
            <a:off x="5164555" y="717907"/>
            <a:ext cx="3839745" cy="1759456"/>
          </a:xfrm>
          <a:prstGeom prst="rect">
            <a:avLst/>
          </a:prstGeom>
          <a:noFill/>
        </p:spPr>
        <p:txBody>
          <a:bodyPr wrap="square" rtlCol="0">
            <a:spAutoFit/>
          </a:bodyPr>
          <a:lstStyle/>
          <a:p>
            <a:pPr>
              <a:lnSpc>
                <a:spcPts val="6500"/>
              </a:lnSpc>
            </a:pPr>
            <a:r>
              <a:rPr lang="en-GB" sz="6000" noProof="0" dirty="0">
                <a:solidFill>
                  <a:srgbClr val="CCE4FF"/>
                </a:solidFill>
              </a:rPr>
              <a:t>One</a:t>
            </a:r>
          </a:p>
          <a:p>
            <a:pPr>
              <a:lnSpc>
                <a:spcPts val="6500"/>
              </a:lnSpc>
            </a:pPr>
            <a:r>
              <a:rPr lang="en-GB" sz="6000" noProof="0" dirty="0">
                <a:solidFill>
                  <a:srgbClr val="CCE4FF"/>
                </a:solidFill>
              </a:rPr>
              <a:t>approach</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3900" y="5938520"/>
            <a:ext cx="1041400" cy="208280"/>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218586" y="1495518"/>
            <a:ext cx="6282200" cy="2762607"/>
          </a:xfrm>
          <a:prstGeom prst="rect">
            <a:avLst/>
          </a:prstGeom>
        </p:spPr>
      </p:pic>
    </p:spTree>
    <p:extLst>
      <p:ext uri="{BB962C8B-B14F-4D97-AF65-F5344CB8AC3E}">
        <p14:creationId xmlns:p14="http://schemas.microsoft.com/office/powerpoint/2010/main" val="2879135009"/>
      </p:ext>
    </p:extLst>
  </p:cSld>
  <p:clrMapOvr>
    <a:overrideClrMapping bg1="lt1" tx1="dk1" bg2="lt2" tx2="dk2" accent1="accent1" accent2="accent2" accent3="accent3" accent4="accent4" accent5="accent5" accent6="accent6" hlink="hlink" folHlink="folHlink"/>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About Sorainen 4">
    <p:bg>
      <p:bgRef idx="1001">
        <a:schemeClr val="bg1"/>
      </p:bgRef>
    </p:bg>
    <p:spTree>
      <p:nvGrpSpPr>
        <p:cNvPr id="1" name=""/>
        <p:cNvGrpSpPr/>
        <p:nvPr/>
      </p:nvGrpSpPr>
      <p:grpSpPr>
        <a:xfrm>
          <a:off x="0" y="0"/>
          <a:ext cx="0" cy="0"/>
          <a:chOff x="0" y="0"/>
          <a:chExt cx="0" cy="0"/>
        </a:xfrm>
      </p:grpSpPr>
      <p:sp>
        <p:nvSpPr>
          <p:cNvPr id="8" name="TextBox 7"/>
          <p:cNvSpPr txBox="1"/>
          <p:nvPr userDrawn="1"/>
        </p:nvSpPr>
        <p:spPr>
          <a:xfrm>
            <a:off x="584202" y="590870"/>
            <a:ext cx="2853265" cy="553998"/>
          </a:xfrm>
          <a:prstGeom prst="rect">
            <a:avLst/>
          </a:prstGeom>
          <a:noFill/>
        </p:spPr>
        <p:txBody>
          <a:bodyPr wrap="square" rtlCol="0">
            <a:spAutoFit/>
          </a:bodyPr>
          <a:lstStyle/>
          <a:p>
            <a:r>
              <a:rPr lang="en-US" sz="3000" dirty="0">
                <a:solidFill>
                  <a:srgbClr val="CCE4FF"/>
                </a:solidFill>
              </a:rPr>
              <a:t>1</a:t>
            </a:r>
            <a:r>
              <a:rPr lang="lv-LV" sz="3000" dirty="0">
                <a:solidFill>
                  <a:srgbClr val="CCE4FF"/>
                </a:solidFill>
              </a:rPr>
              <a:t>2</a:t>
            </a:r>
            <a:r>
              <a:rPr lang="en-US" sz="3000" dirty="0">
                <a:solidFill>
                  <a:srgbClr val="CCE4FF"/>
                </a:solidFill>
              </a:rPr>
              <a:t> sectors</a:t>
            </a:r>
          </a:p>
        </p:txBody>
      </p:sp>
      <p:sp>
        <p:nvSpPr>
          <p:cNvPr id="9" name="TextBox 8"/>
          <p:cNvSpPr txBox="1"/>
          <p:nvPr userDrawn="1"/>
        </p:nvSpPr>
        <p:spPr>
          <a:xfrm>
            <a:off x="635002" y="1283818"/>
            <a:ext cx="4102098" cy="2988832"/>
          </a:xfrm>
          <a:prstGeom prst="rect">
            <a:avLst/>
          </a:prstGeom>
          <a:noFill/>
        </p:spPr>
        <p:txBody>
          <a:bodyPr wrap="square" rtlCol="0">
            <a:spAutoFit/>
          </a:bodyPr>
          <a:lstStyle/>
          <a:p>
            <a:pPr>
              <a:lnSpc>
                <a:spcPts val="1860"/>
              </a:lnSpc>
            </a:pPr>
            <a:r>
              <a:rPr lang="en-US" sz="1150" noProof="0" dirty="0" err="1">
                <a:solidFill>
                  <a:srgbClr val="CCE4FF"/>
                </a:solidFill>
              </a:rPr>
              <a:t>Defence</a:t>
            </a:r>
            <a:endParaRPr lang="en-US" sz="1150" noProof="0" dirty="0">
              <a:solidFill>
                <a:srgbClr val="CCE4FF"/>
              </a:solidFill>
            </a:endParaRPr>
          </a:p>
          <a:p>
            <a:pPr>
              <a:lnSpc>
                <a:spcPts val="1860"/>
              </a:lnSpc>
            </a:pPr>
            <a:r>
              <a:rPr lang="en-US" sz="1150" dirty="0">
                <a:solidFill>
                  <a:srgbClr val="CCE4FF"/>
                </a:solidFill>
              </a:rPr>
              <a:t>Energy &amp; Infrastructure</a:t>
            </a:r>
          </a:p>
          <a:p>
            <a:pPr>
              <a:lnSpc>
                <a:spcPts val="1860"/>
              </a:lnSpc>
            </a:pPr>
            <a:r>
              <a:rPr lang="en-US" sz="1150" dirty="0">
                <a:solidFill>
                  <a:srgbClr val="CCE4FF"/>
                </a:solidFill>
              </a:rPr>
              <a:t>Finance &amp; Insurance</a:t>
            </a:r>
          </a:p>
          <a:p>
            <a:pPr>
              <a:lnSpc>
                <a:spcPts val="1860"/>
              </a:lnSpc>
            </a:pPr>
            <a:r>
              <a:rPr lang="en-US" sz="1150" dirty="0">
                <a:solidFill>
                  <a:srgbClr val="CCE4FF"/>
                </a:solidFill>
              </a:rPr>
              <a:t>Industrials</a:t>
            </a:r>
          </a:p>
          <a:p>
            <a:pPr>
              <a:lnSpc>
                <a:spcPts val="1860"/>
              </a:lnSpc>
            </a:pPr>
            <a:r>
              <a:rPr lang="en-US" sz="1150" dirty="0">
                <a:solidFill>
                  <a:srgbClr val="CCE4FF"/>
                </a:solidFill>
              </a:rPr>
              <a:t>Life Sciences &amp; Healthcare</a:t>
            </a:r>
          </a:p>
          <a:p>
            <a:pPr>
              <a:lnSpc>
                <a:spcPts val="1860"/>
              </a:lnSpc>
            </a:pPr>
            <a:r>
              <a:rPr lang="en-US" sz="1150" dirty="0">
                <a:solidFill>
                  <a:srgbClr val="CCE4FF"/>
                </a:solidFill>
              </a:rPr>
              <a:t>Private Client</a:t>
            </a:r>
          </a:p>
          <a:p>
            <a:pPr>
              <a:lnSpc>
                <a:spcPts val="1860"/>
              </a:lnSpc>
            </a:pPr>
            <a:r>
              <a:rPr lang="en-US" sz="1150" dirty="0">
                <a:solidFill>
                  <a:srgbClr val="CCE4FF"/>
                </a:solidFill>
              </a:rPr>
              <a:t>Private Equity &amp; Venture Capital</a:t>
            </a:r>
          </a:p>
          <a:p>
            <a:pPr>
              <a:lnSpc>
                <a:spcPts val="1860"/>
              </a:lnSpc>
            </a:pPr>
            <a:r>
              <a:rPr lang="en-US" sz="1150" dirty="0">
                <a:solidFill>
                  <a:srgbClr val="CCE4FF"/>
                </a:solidFill>
              </a:rPr>
              <a:t>Real Estate &amp; Construction</a:t>
            </a:r>
          </a:p>
          <a:p>
            <a:pPr>
              <a:lnSpc>
                <a:spcPts val="1860"/>
              </a:lnSpc>
            </a:pPr>
            <a:r>
              <a:rPr lang="en-US" sz="1150" dirty="0">
                <a:solidFill>
                  <a:srgbClr val="CCE4FF"/>
                </a:solidFill>
              </a:rPr>
              <a:t>Startups</a:t>
            </a:r>
          </a:p>
          <a:p>
            <a:pPr>
              <a:lnSpc>
                <a:spcPts val="1860"/>
              </a:lnSpc>
            </a:pPr>
            <a:r>
              <a:rPr lang="en-US" sz="1150" dirty="0">
                <a:solidFill>
                  <a:srgbClr val="CCE4FF"/>
                </a:solidFill>
              </a:rPr>
              <a:t>Technology, Media &amp; Telecommunications </a:t>
            </a:r>
          </a:p>
          <a:p>
            <a:pPr>
              <a:lnSpc>
                <a:spcPts val="1860"/>
              </a:lnSpc>
            </a:pPr>
            <a:r>
              <a:rPr lang="en-US" sz="1150" dirty="0">
                <a:solidFill>
                  <a:srgbClr val="CCE4FF"/>
                </a:solidFill>
              </a:rPr>
              <a:t>Trade &amp; Consumer Goods</a:t>
            </a:r>
          </a:p>
          <a:p>
            <a:pPr>
              <a:lnSpc>
                <a:spcPts val="1860"/>
              </a:lnSpc>
            </a:pPr>
            <a:r>
              <a:rPr lang="en-US" sz="1150" dirty="0">
                <a:solidFill>
                  <a:srgbClr val="CCE4FF"/>
                </a:solidFill>
              </a:rPr>
              <a:t>Transport &amp; Logistics</a:t>
            </a:r>
          </a:p>
        </p:txBody>
      </p:sp>
      <p:sp>
        <p:nvSpPr>
          <p:cNvPr id="11" name="TextBox 10"/>
          <p:cNvSpPr txBox="1"/>
          <p:nvPr userDrawn="1"/>
        </p:nvSpPr>
        <p:spPr>
          <a:xfrm>
            <a:off x="7518742" y="2540000"/>
            <a:ext cx="2853265" cy="553998"/>
          </a:xfrm>
          <a:prstGeom prst="rect">
            <a:avLst/>
          </a:prstGeom>
          <a:noFill/>
        </p:spPr>
        <p:txBody>
          <a:bodyPr wrap="square" rtlCol="0">
            <a:spAutoFit/>
          </a:bodyPr>
          <a:lstStyle/>
          <a:p>
            <a:r>
              <a:rPr lang="lv-LV" sz="3000" dirty="0">
                <a:solidFill>
                  <a:srgbClr val="CCE4FF"/>
                </a:solidFill>
              </a:rPr>
              <a:t>13</a:t>
            </a:r>
            <a:r>
              <a:rPr lang="en-US" sz="3000" dirty="0">
                <a:solidFill>
                  <a:srgbClr val="CCE4FF"/>
                </a:solidFill>
              </a:rPr>
              <a:t> practices</a:t>
            </a:r>
          </a:p>
        </p:txBody>
      </p:sp>
      <p:sp>
        <p:nvSpPr>
          <p:cNvPr id="12" name="TextBox 11"/>
          <p:cNvSpPr txBox="1"/>
          <p:nvPr userDrawn="1"/>
        </p:nvSpPr>
        <p:spPr>
          <a:xfrm>
            <a:off x="7518742" y="3243728"/>
            <a:ext cx="3466758" cy="3232488"/>
          </a:xfrm>
          <a:prstGeom prst="rect">
            <a:avLst/>
          </a:prstGeom>
          <a:noFill/>
        </p:spPr>
        <p:txBody>
          <a:bodyPr wrap="square" rtlCol="0">
            <a:spAutoFit/>
          </a:bodyPr>
          <a:lstStyle/>
          <a:p>
            <a:pPr>
              <a:lnSpc>
                <a:spcPts val="1860"/>
              </a:lnSpc>
            </a:pPr>
            <a:r>
              <a:rPr lang="en-US" sz="1150" dirty="0">
                <a:solidFill>
                  <a:srgbClr val="CCE4FF"/>
                </a:solidFill>
              </a:rPr>
              <a:t>Competition &amp; Regulatory</a:t>
            </a:r>
            <a:endParaRPr lang="lv-LV" sz="1150" dirty="0">
              <a:solidFill>
                <a:srgbClr val="CCE4FF"/>
              </a:solidFill>
            </a:endParaRPr>
          </a:p>
          <a:p>
            <a:pPr>
              <a:lnSpc>
                <a:spcPts val="1860"/>
              </a:lnSpc>
            </a:pPr>
            <a:r>
              <a:rPr lang="en-US" sz="1150" dirty="0">
                <a:solidFill>
                  <a:srgbClr val="CCE4FF"/>
                </a:solidFill>
              </a:rPr>
              <a:t>Compliance</a:t>
            </a:r>
          </a:p>
          <a:p>
            <a:pPr>
              <a:lnSpc>
                <a:spcPts val="1860"/>
              </a:lnSpc>
            </a:pPr>
            <a:r>
              <a:rPr lang="en-US" sz="1150" dirty="0">
                <a:solidFill>
                  <a:srgbClr val="CCE4FF"/>
                </a:solidFill>
              </a:rPr>
              <a:t>Corporate and M&amp;A</a:t>
            </a:r>
          </a:p>
          <a:p>
            <a:pPr>
              <a:lnSpc>
                <a:spcPts val="1860"/>
              </a:lnSpc>
            </a:pPr>
            <a:r>
              <a:rPr lang="en-US" sz="1150" dirty="0">
                <a:solidFill>
                  <a:srgbClr val="CCE4FF"/>
                </a:solidFill>
              </a:rPr>
              <a:t>Data Protection</a:t>
            </a:r>
          </a:p>
          <a:p>
            <a:pPr>
              <a:lnSpc>
                <a:spcPts val="1860"/>
              </a:lnSpc>
            </a:pPr>
            <a:r>
              <a:rPr lang="en-US" sz="1150" dirty="0">
                <a:solidFill>
                  <a:srgbClr val="CCE4FF"/>
                </a:solidFill>
              </a:rPr>
              <a:t>Dispute Resolution &amp; Risk Management</a:t>
            </a:r>
          </a:p>
          <a:p>
            <a:pPr>
              <a:lnSpc>
                <a:spcPts val="1860"/>
              </a:lnSpc>
            </a:pPr>
            <a:r>
              <a:rPr lang="en-US" sz="1150" dirty="0">
                <a:solidFill>
                  <a:srgbClr val="CCE4FF"/>
                </a:solidFill>
              </a:rPr>
              <a:t>Employment</a:t>
            </a:r>
            <a:endParaRPr lang="lv-LV" sz="1150" dirty="0">
              <a:solidFill>
                <a:srgbClr val="CCE4FF"/>
              </a:solidFill>
            </a:endParaRPr>
          </a:p>
          <a:p>
            <a:pPr>
              <a:lnSpc>
                <a:spcPts val="1860"/>
              </a:lnSpc>
            </a:pPr>
            <a:r>
              <a:rPr lang="en-US" sz="1150" dirty="0">
                <a:solidFill>
                  <a:srgbClr val="CCE4FF"/>
                </a:solidFill>
              </a:rPr>
              <a:t>Environmental, Social &amp; Governance (ESG)</a:t>
            </a:r>
          </a:p>
          <a:p>
            <a:pPr>
              <a:lnSpc>
                <a:spcPts val="1860"/>
              </a:lnSpc>
            </a:pPr>
            <a:r>
              <a:rPr lang="en-US" sz="1150" dirty="0">
                <a:solidFill>
                  <a:srgbClr val="CCE4FF"/>
                </a:solidFill>
              </a:rPr>
              <a:t>Finance &amp; Insurance</a:t>
            </a:r>
          </a:p>
          <a:p>
            <a:pPr>
              <a:lnSpc>
                <a:spcPts val="1860"/>
              </a:lnSpc>
            </a:pPr>
            <a:r>
              <a:rPr lang="en-US" sz="1150" dirty="0">
                <a:solidFill>
                  <a:srgbClr val="CCE4FF"/>
                </a:solidFill>
              </a:rPr>
              <a:t>Insolvency &amp; Restructuring</a:t>
            </a:r>
          </a:p>
          <a:p>
            <a:pPr>
              <a:lnSpc>
                <a:spcPts val="1860"/>
              </a:lnSpc>
            </a:pPr>
            <a:r>
              <a:rPr lang="en-US" sz="1150" dirty="0">
                <a:solidFill>
                  <a:srgbClr val="CCE4FF"/>
                </a:solidFill>
              </a:rPr>
              <a:t>Intellectual Property</a:t>
            </a:r>
          </a:p>
          <a:p>
            <a:pPr>
              <a:lnSpc>
                <a:spcPts val="1860"/>
              </a:lnSpc>
            </a:pPr>
            <a:r>
              <a:rPr lang="en-US" sz="1150" dirty="0">
                <a:solidFill>
                  <a:srgbClr val="CCE4FF"/>
                </a:solidFill>
              </a:rPr>
              <a:t>Real Estate &amp; Construction</a:t>
            </a:r>
            <a:endParaRPr lang="lv-LV" sz="1150" dirty="0">
              <a:solidFill>
                <a:srgbClr val="CCE4FF"/>
              </a:solidFill>
            </a:endParaRPr>
          </a:p>
          <a:p>
            <a:pPr>
              <a:lnSpc>
                <a:spcPts val="1860"/>
              </a:lnSpc>
            </a:pPr>
            <a:r>
              <a:rPr lang="en-US" sz="1150" dirty="0">
                <a:solidFill>
                  <a:srgbClr val="CCE4FF"/>
                </a:solidFill>
              </a:rPr>
              <a:t>Sanctions compliance</a:t>
            </a:r>
          </a:p>
          <a:p>
            <a:pPr>
              <a:lnSpc>
                <a:spcPts val="1860"/>
              </a:lnSpc>
            </a:pPr>
            <a:r>
              <a:rPr lang="en-US" sz="1150" dirty="0">
                <a:solidFill>
                  <a:srgbClr val="CCE4FF"/>
                </a:solidFill>
              </a:rPr>
              <a:t>Tax </a:t>
            </a:r>
          </a:p>
        </p:txBody>
      </p: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3900" y="5938520"/>
            <a:ext cx="1041400" cy="208280"/>
          </a:xfrm>
          <a:prstGeom prst="rect">
            <a:avLst/>
          </a:prstGeom>
        </p:spPr>
      </p:pic>
      <p:pic>
        <p:nvPicPr>
          <p:cNvPr id="4" name="Picture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053483" y="914400"/>
            <a:ext cx="4046075" cy="5232400"/>
          </a:xfrm>
          <a:prstGeom prst="rect">
            <a:avLst/>
          </a:prstGeom>
        </p:spPr>
      </p:pic>
    </p:spTree>
    <p:extLst>
      <p:ext uri="{BB962C8B-B14F-4D97-AF65-F5344CB8AC3E}">
        <p14:creationId xmlns:p14="http://schemas.microsoft.com/office/powerpoint/2010/main" val="730262494"/>
      </p:ext>
    </p:extLst>
  </p:cSld>
  <p:clrMapOvr>
    <a:overrideClrMapping bg1="dk1" tx1="lt1" bg2="dk2" tx2="lt2" accent1="accent1" accent2="accent2" accent3="accent3" accent4="accent4" accent5="accent5" accent6="accent6" hlink="hlink" folHlink="folHlink"/>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2_Prospera BALT-Eng">
    <p:bg>
      <p:bgRef idx="1001">
        <a:schemeClr val="bg2"/>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6C50771-BC90-4124-8098-E395F41F1BF7}"/>
              </a:ext>
            </a:extLst>
          </p:cNvPr>
          <p:cNvSpPr/>
          <p:nvPr userDrawn="1"/>
        </p:nvSpPr>
        <p:spPr>
          <a:xfrm>
            <a:off x="0" y="0"/>
            <a:ext cx="6096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LT" sz="1800" b="0" i="0" u="none" strike="noStrike" kern="1200" cap="none" spc="0" normalizeH="0" baseline="0" noProof="0" dirty="0">
              <a:ln>
                <a:noFill/>
              </a:ln>
              <a:solidFill>
                <a:srgbClr val="5C5EE0"/>
              </a:solidFill>
              <a:effectLst/>
              <a:uLnTx/>
              <a:uFillTx/>
              <a:latin typeface="HelveticaNeueLT Pro 45 Lt"/>
              <a:ea typeface="+mn-ea"/>
              <a:cs typeface="+mn-cs"/>
            </a:endParaRPr>
          </a:p>
        </p:txBody>
      </p:sp>
      <p:sp>
        <p:nvSpPr>
          <p:cNvPr id="9" name="Rectangle 8">
            <a:extLst>
              <a:ext uri="{FF2B5EF4-FFF2-40B4-BE49-F238E27FC236}">
                <a16:creationId xmlns:a16="http://schemas.microsoft.com/office/drawing/2014/main" id="{10E329B0-24D6-4CB3-B6C4-1AB5F9BDC99E}"/>
              </a:ext>
            </a:extLst>
          </p:cNvPr>
          <p:cNvSpPr/>
          <p:nvPr userDrawn="1"/>
        </p:nvSpPr>
        <p:spPr>
          <a:xfrm>
            <a:off x="424524" y="1175206"/>
            <a:ext cx="5101633" cy="830997"/>
          </a:xfrm>
          <a:prstGeom prst="rect">
            <a:avLst/>
          </a:prstGeom>
        </p:spPr>
        <p:txBody>
          <a:bodyPr wrap="square">
            <a:spAutoFit/>
          </a:bodyPr>
          <a:lstStyle/>
          <a:p>
            <a:r>
              <a:rPr lang="en-US" sz="2400" noProof="0" dirty="0">
                <a:solidFill>
                  <a:schemeClr val="tx2"/>
                </a:solidFill>
              </a:rPr>
              <a:t>Ranked first in the Baltic client satisfaction survey</a:t>
            </a:r>
          </a:p>
        </p:txBody>
      </p:sp>
      <p:sp>
        <p:nvSpPr>
          <p:cNvPr id="10" name="Rectangle 9">
            <a:extLst>
              <a:ext uri="{FF2B5EF4-FFF2-40B4-BE49-F238E27FC236}">
                <a16:creationId xmlns:a16="http://schemas.microsoft.com/office/drawing/2014/main" id="{12FB191F-96C9-43F2-BB90-BA9A7EAE7F16}"/>
              </a:ext>
            </a:extLst>
          </p:cNvPr>
          <p:cNvSpPr/>
          <p:nvPr userDrawn="1"/>
        </p:nvSpPr>
        <p:spPr>
          <a:xfrm>
            <a:off x="424523" y="2747682"/>
            <a:ext cx="5101633" cy="1569660"/>
          </a:xfrm>
          <a:prstGeom prst="rect">
            <a:avLst/>
          </a:prstGeom>
        </p:spPr>
        <p:txBody>
          <a:bodyPr wrap="square">
            <a:spAutoFit/>
          </a:bodyPr>
          <a:lstStyle/>
          <a:p>
            <a:r>
              <a:rPr lang="en-US" sz="1600" noProof="0" dirty="0">
                <a:solidFill>
                  <a:schemeClr val="tx2"/>
                </a:solidFill>
              </a:rPr>
              <a:t>The </a:t>
            </a:r>
            <a:r>
              <a:rPr lang="en-US" sz="1600" noProof="1">
                <a:solidFill>
                  <a:schemeClr val="tx2"/>
                </a:solidFill>
              </a:rPr>
              <a:t>annual Kantar Prospera client survey </a:t>
            </a:r>
            <a:r>
              <a:rPr lang="en-US" sz="1600" noProof="0" dirty="0">
                <a:solidFill>
                  <a:schemeClr val="tx2"/>
                </a:solidFill>
              </a:rPr>
              <a:t>ranks Sorainen the first among Baltic top tier law firms, being the most competent in 14 out of 15 researched legal areas. </a:t>
            </a:r>
          </a:p>
          <a:p>
            <a:r>
              <a:rPr lang="en-US" sz="1600" noProof="0" dirty="0">
                <a:solidFill>
                  <a:schemeClr val="tx2"/>
                </a:solidFill>
              </a:rPr>
              <a:t>Clients have placed Sorainen in the top position for willingness to recommend.</a:t>
            </a:r>
          </a:p>
        </p:txBody>
      </p:sp>
      <p:pic>
        <p:nvPicPr>
          <p:cNvPr id="4" name="Picture 3" descr="A yellow circle with black text&#10;&#10;Description automatically generated with low confidence">
            <a:extLst>
              <a:ext uri="{FF2B5EF4-FFF2-40B4-BE49-F238E27FC236}">
                <a16:creationId xmlns:a16="http://schemas.microsoft.com/office/drawing/2014/main" id="{64E65D9E-3102-474D-9798-CDE0050591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619914" y="190904"/>
            <a:ext cx="4963393" cy="6683215"/>
          </a:xfrm>
          <a:prstGeom prst="rect">
            <a:avLst/>
          </a:prstGeom>
        </p:spPr>
      </p:pic>
    </p:spTree>
    <p:extLst>
      <p:ext uri="{BB962C8B-B14F-4D97-AF65-F5344CB8AC3E}">
        <p14:creationId xmlns:p14="http://schemas.microsoft.com/office/powerpoint/2010/main" val="1229078741"/>
      </p:ext>
    </p:extLst>
  </p:cSld>
  <p:clrMapOvr>
    <a:overrideClrMapping bg1="lt1" tx1="dk1" bg2="lt2" tx2="dk2" accent1="accent1" accent2="accent2" accent3="accent3" accent4="accent4" accent5="accent5" accent6="accent6" hlink="hlink" folHlink="folHlink"/>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4_Awards">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AFA406A-755A-4362-8AE0-390567EAF693}"/>
              </a:ext>
            </a:extLst>
          </p:cNvPr>
          <p:cNvSpPr/>
          <p:nvPr userDrawn="1"/>
        </p:nvSpPr>
        <p:spPr>
          <a:xfrm>
            <a:off x="938677" y="669706"/>
            <a:ext cx="3247502" cy="104644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600" noProof="0" dirty="0">
                <a:solidFill>
                  <a:srgbClr val="C6DFFF"/>
                </a:solidFill>
                <a:latin typeface="Arial" panose="020B0604020202020204" pitchFamily="34" charset="0"/>
                <a:cs typeface="Arial" panose="020B0604020202020204" pitchFamily="34" charset="0"/>
              </a:rPr>
              <a:t>Awarded by</a:t>
            </a:r>
          </a:p>
          <a:p>
            <a:endParaRPr lang="lv-LV" sz="2600" dirty="0">
              <a:solidFill>
                <a:srgbClr val="C6DFFF"/>
              </a:solidFill>
              <a:latin typeface="Arial" panose="020B0604020202020204" pitchFamily="34" charset="0"/>
              <a:cs typeface="Arial" panose="020B0604020202020204" pitchFamily="34" charset="0"/>
            </a:endParaRPr>
          </a:p>
        </p:txBody>
      </p:sp>
      <p:pic>
        <p:nvPicPr>
          <p:cNvPr id="5" name="Picture 4" descr="A picture containing text, seat, sign&#10;&#10;Description automatically generated">
            <a:extLst>
              <a:ext uri="{FF2B5EF4-FFF2-40B4-BE49-F238E27FC236}">
                <a16:creationId xmlns:a16="http://schemas.microsoft.com/office/drawing/2014/main" id="{B02D9AE9-D815-4C70-835D-8CCF821E8F2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89921" y="888927"/>
            <a:ext cx="2346385" cy="413876"/>
          </a:xfrm>
          <a:prstGeom prst="rect">
            <a:avLst/>
          </a:prstGeom>
        </p:spPr>
      </p:pic>
      <p:pic>
        <p:nvPicPr>
          <p:cNvPr id="6" name="Picture 5" descr="Icon&#10;&#10;Description automatically generated with low confidence">
            <a:extLst>
              <a:ext uri="{FF2B5EF4-FFF2-40B4-BE49-F238E27FC236}">
                <a16:creationId xmlns:a16="http://schemas.microsoft.com/office/drawing/2014/main" id="{7C8B27A9-ED17-4B9C-9670-39831515763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711252" y="4459654"/>
            <a:ext cx="1368945" cy="473950"/>
          </a:xfrm>
          <a:prstGeom prst="rect">
            <a:avLst/>
          </a:prstGeom>
        </p:spPr>
      </p:pic>
      <p:pic>
        <p:nvPicPr>
          <p:cNvPr id="7" name="Picture 6" descr="Logo&#10;&#10;Description automatically generated">
            <a:extLst>
              <a:ext uri="{FF2B5EF4-FFF2-40B4-BE49-F238E27FC236}">
                <a16:creationId xmlns:a16="http://schemas.microsoft.com/office/drawing/2014/main" id="{65401B5A-21B4-47C5-9095-BCA4FC970E49}"/>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845366" y="1931396"/>
            <a:ext cx="1100718" cy="680333"/>
          </a:xfrm>
          <a:prstGeom prst="rect">
            <a:avLst/>
          </a:prstGeom>
        </p:spPr>
      </p:pic>
      <p:sp>
        <p:nvSpPr>
          <p:cNvPr id="9" name="Rectangle 8">
            <a:extLst>
              <a:ext uri="{FF2B5EF4-FFF2-40B4-BE49-F238E27FC236}">
                <a16:creationId xmlns:a16="http://schemas.microsoft.com/office/drawing/2014/main" id="{F42D52A7-C6F0-43F5-81B4-22A4EE9C80DD}"/>
              </a:ext>
            </a:extLst>
          </p:cNvPr>
          <p:cNvSpPr/>
          <p:nvPr userDrawn="1"/>
        </p:nvSpPr>
        <p:spPr>
          <a:xfrm>
            <a:off x="7548573" y="799468"/>
            <a:ext cx="3247503" cy="646331"/>
          </a:xfrm>
          <a:prstGeom prst="rect">
            <a:avLst/>
          </a:prstGeom>
        </p:spPr>
        <p:txBody>
          <a:bodyPr wrap="square">
            <a:spAutoFit/>
          </a:bodyPr>
          <a:lstStyle/>
          <a:p>
            <a:r>
              <a:rPr lang="en-US" sz="1200" dirty="0">
                <a:solidFill>
                  <a:srgbClr val="C6DFFF"/>
                </a:solidFill>
                <a:latin typeface="Arial" panose="020B0604020202020204" pitchFamily="34" charset="0"/>
                <a:cs typeface="Arial" panose="020B0604020202020204" pitchFamily="34" charset="0"/>
              </a:rPr>
              <a:t>European Law Firm of the Year in 2016 </a:t>
            </a:r>
          </a:p>
          <a:p>
            <a:r>
              <a:rPr lang="en-US" sz="1200" dirty="0">
                <a:solidFill>
                  <a:srgbClr val="C6DFFF"/>
                </a:solidFill>
                <a:latin typeface="Arial" panose="020B0604020202020204" pitchFamily="34" charset="0"/>
                <a:cs typeface="Arial" panose="020B0604020202020204" pitchFamily="34" charset="0"/>
              </a:rPr>
              <a:t>Baltic Law Firm of the Year in 2017, </a:t>
            </a:r>
          </a:p>
          <a:p>
            <a:r>
              <a:rPr lang="en-US" sz="1200" dirty="0">
                <a:solidFill>
                  <a:srgbClr val="C6DFFF"/>
                </a:solidFill>
                <a:latin typeface="Arial" panose="020B0604020202020204" pitchFamily="34" charset="0"/>
                <a:cs typeface="Arial" panose="020B0604020202020204" pitchFamily="34" charset="0"/>
              </a:rPr>
              <a:t>2016, 2014</a:t>
            </a:r>
          </a:p>
        </p:txBody>
      </p:sp>
      <p:sp>
        <p:nvSpPr>
          <p:cNvPr id="11" name="Rectangle 10">
            <a:extLst>
              <a:ext uri="{FF2B5EF4-FFF2-40B4-BE49-F238E27FC236}">
                <a16:creationId xmlns:a16="http://schemas.microsoft.com/office/drawing/2014/main" id="{D7E610C3-E72B-4A58-BE34-8D7A7D0AD90E}"/>
              </a:ext>
            </a:extLst>
          </p:cNvPr>
          <p:cNvSpPr/>
          <p:nvPr userDrawn="1"/>
        </p:nvSpPr>
        <p:spPr>
          <a:xfrm>
            <a:off x="7548574" y="5637507"/>
            <a:ext cx="3247502" cy="276999"/>
          </a:xfrm>
          <a:prstGeom prst="rect">
            <a:avLst/>
          </a:prstGeom>
        </p:spPr>
        <p:txBody>
          <a:bodyPr wrap="square">
            <a:spAutoFit/>
          </a:bodyPr>
          <a:lstStyle/>
          <a:p>
            <a:r>
              <a:rPr lang="en-US" sz="1200" dirty="0">
                <a:solidFill>
                  <a:srgbClr val="C6DFFF"/>
                </a:solidFill>
                <a:latin typeface="Arial" panose="020B0604020202020204" pitchFamily="34" charset="0"/>
                <a:cs typeface="Arial" panose="020B0604020202020204" pitchFamily="34" charset="0"/>
              </a:rPr>
              <a:t>Baltic Law Firm of the Year in 202</a:t>
            </a:r>
            <a:r>
              <a:rPr lang="lv-LV" sz="1200" dirty="0">
                <a:solidFill>
                  <a:srgbClr val="C6DFFF"/>
                </a:solidFill>
                <a:latin typeface="Arial" panose="020B0604020202020204" pitchFamily="34" charset="0"/>
                <a:cs typeface="Arial" panose="020B0604020202020204" pitchFamily="34" charset="0"/>
              </a:rPr>
              <a:t>3, 2014</a:t>
            </a:r>
            <a:endParaRPr lang="en-US" sz="1200" dirty="0">
              <a:solidFill>
                <a:srgbClr val="C6DFFF"/>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D2E1C33C-F97E-4D96-AF3F-AC89D1B0D281}"/>
              </a:ext>
            </a:extLst>
          </p:cNvPr>
          <p:cNvSpPr/>
          <p:nvPr userDrawn="1"/>
        </p:nvSpPr>
        <p:spPr>
          <a:xfrm>
            <a:off x="7548572" y="1861021"/>
            <a:ext cx="3247503" cy="1015663"/>
          </a:xfrm>
          <a:prstGeom prst="rect">
            <a:avLst/>
          </a:prstGeom>
        </p:spPr>
        <p:txBody>
          <a:bodyPr wrap="square">
            <a:spAutoFit/>
          </a:bodyPr>
          <a:lstStyle/>
          <a:p>
            <a:r>
              <a:rPr lang="en-US" sz="1200" dirty="0">
                <a:solidFill>
                  <a:srgbClr val="C6DFFF"/>
                </a:solidFill>
                <a:latin typeface="Arial" panose="020B0604020202020204" pitchFamily="34" charset="0"/>
                <a:cs typeface="Arial" panose="020B0604020202020204" pitchFamily="34" charset="0"/>
              </a:rPr>
              <a:t>Baltic States Tax Firm of the Year in </a:t>
            </a:r>
            <a:r>
              <a:rPr lang="lv-LV" sz="1200" dirty="0">
                <a:solidFill>
                  <a:srgbClr val="C6DFFF"/>
                </a:solidFill>
                <a:latin typeface="Arial" panose="020B0604020202020204" pitchFamily="34" charset="0"/>
                <a:cs typeface="Arial" panose="020B0604020202020204" pitchFamily="34" charset="0"/>
              </a:rPr>
              <a:t>2022., </a:t>
            </a:r>
            <a:r>
              <a:rPr lang="en-US" sz="1200" dirty="0">
                <a:solidFill>
                  <a:srgbClr val="C6DFFF"/>
                </a:solidFill>
                <a:latin typeface="Arial" panose="020B0604020202020204" pitchFamily="34" charset="0"/>
                <a:cs typeface="Arial" panose="020B0604020202020204" pitchFamily="34" charset="0"/>
              </a:rPr>
              <a:t>2020, 2019, 2018, 2016, 2015, 2014, 2012, 2011, 2010</a:t>
            </a:r>
          </a:p>
          <a:p>
            <a:r>
              <a:rPr lang="en-US" sz="1200" dirty="0">
                <a:solidFill>
                  <a:srgbClr val="C6DFFF"/>
                </a:solidFill>
                <a:latin typeface="Arial" panose="020B0604020202020204" pitchFamily="34" charset="0"/>
                <a:cs typeface="Arial" panose="020B0604020202020204" pitchFamily="34" charset="0"/>
              </a:rPr>
              <a:t>Baltic States Transfer Pricing Firm of the Year in 2018, 2013</a:t>
            </a:r>
          </a:p>
        </p:txBody>
      </p:sp>
      <p:sp>
        <p:nvSpPr>
          <p:cNvPr id="16" name="Rectangle 15">
            <a:extLst>
              <a:ext uri="{FF2B5EF4-FFF2-40B4-BE49-F238E27FC236}">
                <a16:creationId xmlns:a16="http://schemas.microsoft.com/office/drawing/2014/main" id="{4E3D1BFE-965D-4A88-BF39-5F20F80F832F}"/>
              </a:ext>
            </a:extLst>
          </p:cNvPr>
          <p:cNvSpPr/>
          <p:nvPr userDrawn="1"/>
        </p:nvSpPr>
        <p:spPr>
          <a:xfrm>
            <a:off x="7548573" y="3291906"/>
            <a:ext cx="3247503" cy="1015663"/>
          </a:xfrm>
          <a:prstGeom prst="rect">
            <a:avLst/>
          </a:prstGeom>
        </p:spPr>
        <p:txBody>
          <a:bodyPr wrap="square">
            <a:spAutoFit/>
          </a:bodyPr>
          <a:lstStyle/>
          <a:p>
            <a:r>
              <a:rPr lang="en-US" sz="1200" dirty="0">
                <a:solidFill>
                  <a:srgbClr val="C6DFFF"/>
                </a:solidFill>
                <a:latin typeface="Arial" panose="020B0604020202020204" pitchFamily="34" charset="0"/>
                <a:cs typeface="Arial" panose="020B0604020202020204" pitchFamily="34" charset="0"/>
              </a:rPr>
              <a:t>Central and Eastern Europe M&amp;A Legal Adviser of the Year 2021</a:t>
            </a:r>
            <a:endParaRPr lang="lv-LV" sz="1200" dirty="0">
              <a:solidFill>
                <a:srgbClr val="C6DFFF"/>
              </a:solidFill>
              <a:latin typeface="Arial" panose="020B0604020202020204" pitchFamily="34" charset="0"/>
              <a:cs typeface="Arial" panose="020B0604020202020204" pitchFamily="34" charset="0"/>
            </a:endParaRPr>
          </a:p>
          <a:p>
            <a:r>
              <a:rPr lang="en-US" sz="1200" dirty="0">
                <a:solidFill>
                  <a:srgbClr val="C6DFFF"/>
                </a:solidFill>
                <a:latin typeface="Arial" panose="020B0604020202020204" pitchFamily="34" charset="0"/>
                <a:cs typeface="Arial" panose="020B0604020202020204" pitchFamily="34" charset="0"/>
              </a:rPr>
              <a:t>Baltic Legal Adviser of the Year in </a:t>
            </a:r>
          </a:p>
          <a:p>
            <a:r>
              <a:rPr lang="lv-LV" sz="1200" dirty="0">
                <a:solidFill>
                  <a:srgbClr val="C6DFFF"/>
                </a:solidFill>
                <a:latin typeface="Arial" panose="020B0604020202020204" pitchFamily="34" charset="0"/>
                <a:cs typeface="Arial" panose="020B0604020202020204" pitchFamily="34" charset="0"/>
              </a:rPr>
              <a:t>2022, 2021, </a:t>
            </a:r>
            <a:r>
              <a:rPr lang="en-US" sz="1200" dirty="0">
                <a:solidFill>
                  <a:srgbClr val="C6DFFF"/>
                </a:solidFill>
                <a:latin typeface="Arial" panose="020B0604020202020204" pitchFamily="34" charset="0"/>
                <a:cs typeface="Arial" panose="020B0604020202020204" pitchFamily="34" charset="0"/>
              </a:rPr>
              <a:t>2017, 2015, 2014, 2012, 2008</a:t>
            </a:r>
          </a:p>
          <a:p>
            <a:endParaRPr lang="lt-LT" sz="1200" b="0" i="0" dirty="0">
              <a:solidFill>
                <a:srgbClr val="C6DFFF"/>
              </a:solidFill>
              <a:effectLst/>
              <a:latin typeface="Arial" panose="020B0604020202020204" pitchFamily="34" charset="0"/>
              <a:cs typeface="Arial" panose="020B0604020202020204" pitchFamily="34" charset="0"/>
            </a:endParaRPr>
          </a:p>
        </p:txBody>
      </p:sp>
      <p:pic>
        <p:nvPicPr>
          <p:cNvPr id="1026" name="FB2A8966-6F4D-4548-BD66-C2E46C0FD0B3">
            <a:extLst>
              <a:ext uri="{FF2B5EF4-FFF2-40B4-BE49-F238E27FC236}">
                <a16:creationId xmlns:a16="http://schemas.microsoft.com/office/drawing/2014/main" id="{E03FBC9D-063C-4F49-B0EC-102C80071911}"/>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4689921" y="3240322"/>
            <a:ext cx="2510091" cy="573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A blue and white text on a black background&#10;&#10;Description automatically generated with low confidence">
            <a:extLst>
              <a:ext uri="{FF2B5EF4-FFF2-40B4-BE49-F238E27FC236}">
                <a16:creationId xmlns:a16="http://schemas.microsoft.com/office/drawing/2014/main" id="{3A01F5D1-29D4-484A-A234-3A943D5A3283}"/>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5221746" y="5579341"/>
            <a:ext cx="1748508" cy="508581"/>
          </a:xfrm>
          <a:prstGeom prst="rect">
            <a:avLst/>
          </a:prstGeom>
        </p:spPr>
      </p:pic>
      <p:sp>
        <p:nvSpPr>
          <p:cNvPr id="10" name="Rectangle 9">
            <a:extLst>
              <a:ext uri="{FF2B5EF4-FFF2-40B4-BE49-F238E27FC236}">
                <a16:creationId xmlns:a16="http://schemas.microsoft.com/office/drawing/2014/main" id="{29DF6E0A-0597-EBDA-DE9C-1E928D238AEC}"/>
              </a:ext>
            </a:extLst>
          </p:cNvPr>
          <p:cNvSpPr/>
          <p:nvPr userDrawn="1"/>
        </p:nvSpPr>
        <p:spPr>
          <a:xfrm>
            <a:off x="7548573" y="4373463"/>
            <a:ext cx="3052175" cy="646331"/>
          </a:xfrm>
          <a:prstGeom prst="rect">
            <a:avLst/>
          </a:prstGeom>
        </p:spPr>
        <p:txBody>
          <a:bodyPr wrap="square">
            <a:spAutoFit/>
          </a:bodyPr>
          <a:lstStyle/>
          <a:p>
            <a:r>
              <a:rPr lang="en-US" sz="1200" dirty="0">
                <a:solidFill>
                  <a:srgbClr val="C6DFFF"/>
                </a:solidFill>
                <a:latin typeface="Arial" panose="020B0604020202020204" pitchFamily="34" charset="0"/>
                <a:cs typeface="Arial" panose="020B0604020202020204" pitchFamily="34" charset="0"/>
              </a:rPr>
              <a:t>Baltic Law Firm of the Year in 2021, 2020, 2018, 2014, 2013, 2012, 2010, 2009</a:t>
            </a:r>
          </a:p>
          <a:p>
            <a:endParaRPr lang="lt-LT" sz="1200" dirty="0">
              <a:solidFill>
                <a:srgbClr val="C6DF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75069690"/>
      </p:ext>
    </p:extLst>
  </p:cSld>
  <p:clrMapOvr>
    <a:overrideClrMapping bg1="dk1" tx1="lt1" bg2="dk2" tx2="lt2" accent1="accent1" accent2="accent2" accent3="accent3" accent4="accent4" accent5="accent5" accent6="accent6" hlink="hlink" folHlink="folHlink"/>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Final Slide">
    <p:bg>
      <p:bgRef idx="1001">
        <a:schemeClr val="bg1"/>
      </p:bgRef>
    </p:bg>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12153" y="5764728"/>
            <a:ext cx="1648791" cy="330299"/>
          </a:xfrm>
          <a:prstGeom prst="rect">
            <a:avLst/>
          </a:prstGeom>
        </p:spPr>
      </p:pic>
      <p:sp>
        <p:nvSpPr>
          <p:cNvPr id="26" name="TextBox 25"/>
          <p:cNvSpPr txBox="1"/>
          <p:nvPr userDrawn="1"/>
        </p:nvSpPr>
        <p:spPr>
          <a:xfrm>
            <a:off x="401670" y="2211814"/>
            <a:ext cx="3978176" cy="769441"/>
          </a:xfrm>
          <a:prstGeom prst="rect">
            <a:avLst/>
          </a:prstGeom>
          <a:noFill/>
        </p:spPr>
        <p:txBody>
          <a:bodyPr wrap="square" rtlCol="0">
            <a:spAutoFit/>
          </a:bodyPr>
          <a:lstStyle/>
          <a:p>
            <a:pPr algn="ctr"/>
            <a:r>
              <a:rPr lang="lv-LV" sz="4400" noProof="0" dirty="0">
                <a:solidFill>
                  <a:srgbClr val="CCE4FF"/>
                </a:solidFill>
                <a:latin typeface="+mj-lt"/>
              </a:rPr>
              <a:t>Sazinieties</a:t>
            </a:r>
            <a:endParaRPr lang="en-US" sz="4400" noProof="0" dirty="0">
              <a:solidFill>
                <a:srgbClr val="CCE4FF"/>
              </a:solidFill>
              <a:latin typeface="+mj-lt"/>
            </a:endParaRPr>
          </a:p>
        </p:txBody>
      </p:sp>
      <p:sp>
        <p:nvSpPr>
          <p:cNvPr id="30" name="Text Placeholder 2">
            <a:extLst>
              <a:ext uri="{FF2B5EF4-FFF2-40B4-BE49-F238E27FC236}">
                <a16:creationId xmlns:a16="http://schemas.microsoft.com/office/drawing/2014/main" id="{57EC4B06-EC7F-42E2-A61A-97AC54ADFC3E}"/>
              </a:ext>
            </a:extLst>
          </p:cNvPr>
          <p:cNvSpPr>
            <a:spLocks noGrp="1"/>
          </p:cNvSpPr>
          <p:nvPr>
            <p:ph type="body" sz="quarter" idx="27" hasCustomPrompt="1"/>
          </p:nvPr>
        </p:nvSpPr>
        <p:spPr>
          <a:xfrm>
            <a:off x="7812153" y="4231330"/>
            <a:ext cx="4130460" cy="238090"/>
          </a:xfrm>
          <a:prstGeom prst="rect">
            <a:avLst/>
          </a:prstGeom>
        </p:spPr>
        <p:txBody>
          <a:bodyPr>
            <a:noAutofit/>
          </a:bodyPr>
          <a:lstStyle>
            <a:lvl1pPr>
              <a:lnSpc>
                <a:spcPct val="65000"/>
              </a:lnSpc>
              <a:defRPr sz="1200" b="0">
                <a:solidFill>
                  <a:srgbClr val="CCE4FF"/>
                </a:solidFill>
              </a:defRPr>
            </a:lvl1pPr>
          </a:lstStyle>
          <a:p>
            <a:pPr lvl="0"/>
            <a:r>
              <a:rPr lang="lv-LV" noProof="0" dirty="0" err="1"/>
              <a:t>Click</a:t>
            </a:r>
            <a:r>
              <a:rPr lang="lv-LV" noProof="0" dirty="0"/>
              <a:t> to </a:t>
            </a:r>
            <a:r>
              <a:rPr lang="lv-LV" noProof="0" dirty="0" err="1"/>
              <a:t>edit</a:t>
            </a:r>
            <a:r>
              <a:rPr lang="lv-LV" noProof="0" dirty="0"/>
              <a:t> </a:t>
            </a:r>
            <a:r>
              <a:rPr lang="lv-LV" noProof="0" dirty="0" err="1"/>
              <a:t>text</a:t>
            </a:r>
            <a:endParaRPr lang="lv-LV" noProof="0" dirty="0"/>
          </a:p>
        </p:txBody>
      </p:sp>
      <p:sp>
        <p:nvSpPr>
          <p:cNvPr id="31" name="Text Placeholder 2">
            <a:extLst>
              <a:ext uri="{FF2B5EF4-FFF2-40B4-BE49-F238E27FC236}">
                <a16:creationId xmlns:a16="http://schemas.microsoft.com/office/drawing/2014/main" id="{DF3FE02B-6932-4128-B00E-9BB007893AE9}"/>
              </a:ext>
            </a:extLst>
          </p:cNvPr>
          <p:cNvSpPr>
            <a:spLocks noGrp="1"/>
          </p:cNvSpPr>
          <p:nvPr>
            <p:ph type="body" sz="quarter" idx="28" hasCustomPrompt="1"/>
          </p:nvPr>
        </p:nvSpPr>
        <p:spPr>
          <a:xfrm>
            <a:off x="7812154" y="3667256"/>
            <a:ext cx="4130459" cy="335837"/>
          </a:xfrm>
          <a:prstGeom prst="rect">
            <a:avLst/>
          </a:prstGeom>
        </p:spPr>
        <p:txBody>
          <a:bodyPr>
            <a:noAutofit/>
          </a:bodyPr>
          <a:lstStyle>
            <a:lvl1pPr>
              <a:defRPr sz="1600" b="0" spc="30" baseline="0">
                <a:solidFill>
                  <a:srgbClr val="CCE4FF"/>
                </a:solidFill>
                <a:latin typeface="+mj-lt"/>
              </a:defRPr>
            </a:lvl1pPr>
          </a:lstStyle>
          <a:p>
            <a:pPr lvl="0"/>
            <a:r>
              <a:rPr lang="lv-LV" noProof="0" dirty="0" err="1"/>
              <a:t>Click</a:t>
            </a:r>
            <a:r>
              <a:rPr lang="lv-LV" noProof="0" dirty="0"/>
              <a:t> to </a:t>
            </a:r>
            <a:r>
              <a:rPr lang="lv-LV" noProof="0" dirty="0" err="1"/>
              <a:t>edit</a:t>
            </a:r>
            <a:r>
              <a:rPr lang="lv-LV" noProof="0" dirty="0"/>
              <a:t> </a:t>
            </a:r>
            <a:r>
              <a:rPr lang="lv-LV" noProof="0" dirty="0" err="1"/>
              <a:t>text</a:t>
            </a:r>
            <a:endParaRPr lang="lv-LV" noProof="0" dirty="0"/>
          </a:p>
        </p:txBody>
      </p:sp>
      <p:sp>
        <p:nvSpPr>
          <p:cNvPr id="32" name="Text Placeholder 2">
            <a:extLst>
              <a:ext uri="{FF2B5EF4-FFF2-40B4-BE49-F238E27FC236}">
                <a16:creationId xmlns:a16="http://schemas.microsoft.com/office/drawing/2014/main" id="{334E4730-60D4-4610-8F7C-2FB01ADC0BD9}"/>
              </a:ext>
            </a:extLst>
          </p:cNvPr>
          <p:cNvSpPr>
            <a:spLocks noGrp="1"/>
          </p:cNvSpPr>
          <p:nvPr>
            <p:ph type="body" sz="quarter" idx="29" hasCustomPrompt="1"/>
          </p:nvPr>
        </p:nvSpPr>
        <p:spPr>
          <a:xfrm>
            <a:off x="7812153" y="4586155"/>
            <a:ext cx="4130460" cy="238090"/>
          </a:xfrm>
          <a:prstGeom prst="rect">
            <a:avLst/>
          </a:prstGeom>
        </p:spPr>
        <p:txBody>
          <a:bodyPr>
            <a:noAutofit/>
          </a:bodyPr>
          <a:lstStyle>
            <a:lvl1pPr>
              <a:lnSpc>
                <a:spcPct val="65000"/>
              </a:lnSpc>
              <a:defRPr sz="1200" b="0">
                <a:solidFill>
                  <a:srgbClr val="CCE4FF"/>
                </a:solidFill>
              </a:defRPr>
            </a:lvl1pPr>
          </a:lstStyle>
          <a:p>
            <a:pPr lvl="0"/>
            <a:r>
              <a:rPr lang="lv-LV" noProof="0" dirty="0" err="1"/>
              <a:t>Click</a:t>
            </a:r>
            <a:r>
              <a:rPr lang="lv-LV" noProof="0" dirty="0"/>
              <a:t> to </a:t>
            </a:r>
            <a:r>
              <a:rPr lang="lv-LV" noProof="0" dirty="0" err="1"/>
              <a:t>edit</a:t>
            </a:r>
            <a:r>
              <a:rPr lang="lv-LV" noProof="0" dirty="0"/>
              <a:t> </a:t>
            </a:r>
            <a:r>
              <a:rPr lang="lv-LV" noProof="0" dirty="0" err="1"/>
              <a:t>text</a:t>
            </a:r>
            <a:endParaRPr lang="lv-LV" noProof="0" dirty="0"/>
          </a:p>
        </p:txBody>
      </p:sp>
      <p:sp>
        <p:nvSpPr>
          <p:cNvPr id="2" name="Rectangle 1">
            <a:extLst>
              <a:ext uri="{FF2B5EF4-FFF2-40B4-BE49-F238E27FC236}">
                <a16:creationId xmlns:a16="http://schemas.microsoft.com/office/drawing/2014/main" id="{39193EBF-287A-47DA-9A81-CD5B2D589497}"/>
              </a:ext>
            </a:extLst>
          </p:cNvPr>
          <p:cNvSpPr/>
          <p:nvPr userDrawn="1"/>
        </p:nvSpPr>
        <p:spPr>
          <a:xfrm>
            <a:off x="7712764" y="5027085"/>
            <a:ext cx="1107918" cy="217432"/>
          </a:xfrm>
          <a:prstGeom prst="rect">
            <a:avLst/>
          </a:prstGeom>
        </p:spPr>
        <p:txBody>
          <a:bodyPr wrap="square">
            <a:spAutoFit/>
          </a:bodyPr>
          <a:lstStyle/>
          <a:p>
            <a:pPr marL="0" lvl="0" indent="0" algn="l" defTabSz="914400" rtl="0" eaLnBrk="1" latinLnBrk="0" hangingPunct="1">
              <a:lnSpc>
                <a:spcPct val="65000"/>
              </a:lnSpc>
              <a:spcBef>
                <a:spcPts val="1000"/>
              </a:spcBef>
              <a:buFont typeface="Arial" panose="020B0604020202020204" pitchFamily="34" charset="0"/>
              <a:buNone/>
            </a:pPr>
            <a:r>
              <a:rPr lang="lv-LV" sz="1200" b="0" kern="1200" noProof="0" dirty="0">
                <a:solidFill>
                  <a:srgbClr val="CCE4FF"/>
                </a:solidFill>
                <a:latin typeface="+mn-lt"/>
                <a:ea typeface="+mn-ea"/>
                <a:cs typeface="+mn-cs"/>
              </a:rPr>
              <a:t>sorainen.com</a:t>
            </a:r>
          </a:p>
        </p:txBody>
      </p:sp>
      <p:pic>
        <p:nvPicPr>
          <p:cNvPr id="20" name="Picture 19">
            <a:extLst>
              <a:ext uri="{FF2B5EF4-FFF2-40B4-BE49-F238E27FC236}">
                <a16:creationId xmlns:a16="http://schemas.microsoft.com/office/drawing/2014/main" id="{2DDD7E43-8ABF-49E6-9601-54B5F6561E1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94735" y="3261369"/>
            <a:ext cx="5627039" cy="2887662"/>
          </a:xfrm>
          <a:prstGeom prst="rect">
            <a:avLst/>
          </a:prstGeom>
        </p:spPr>
      </p:pic>
      <p:sp>
        <p:nvSpPr>
          <p:cNvPr id="21" name="Text Placeholder 2">
            <a:extLst>
              <a:ext uri="{FF2B5EF4-FFF2-40B4-BE49-F238E27FC236}">
                <a16:creationId xmlns:a16="http://schemas.microsoft.com/office/drawing/2014/main" id="{6E902BE7-FE97-4DB2-969C-E55C42EC2E16}"/>
              </a:ext>
            </a:extLst>
          </p:cNvPr>
          <p:cNvSpPr>
            <a:spLocks noGrp="1"/>
          </p:cNvSpPr>
          <p:nvPr>
            <p:ph type="body" sz="quarter" idx="30" hasCustomPrompt="1"/>
          </p:nvPr>
        </p:nvSpPr>
        <p:spPr>
          <a:xfrm>
            <a:off x="7812155" y="1968708"/>
            <a:ext cx="4130459" cy="335837"/>
          </a:xfrm>
          <a:prstGeom prst="rect">
            <a:avLst/>
          </a:prstGeom>
        </p:spPr>
        <p:txBody>
          <a:bodyPr>
            <a:noAutofit/>
          </a:bodyPr>
          <a:lstStyle>
            <a:lvl1pPr>
              <a:defRPr sz="1600" b="0" spc="30" baseline="0">
                <a:solidFill>
                  <a:srgbClr val="CCE4FF"/>
                </a:solidFill>
                <a:latin typeface="+mj-lt"/>
              </a:defRPr>
            </a:lvl1pPr>
          </a:lstStyle>
          <a:p>
            <a:pPr lvl="0"/>
            <a:r>
              <a:rPr lang="lv-LV" noProof="0" dirty="0" err="1"/>
              <a:t>Click</a:t>
            </a:r>
            <a:r>
              <a:rPr lang="lv-LV" noProof="0" dirty="0"/>
              <a:t> to </a:t>
            </a:r>
            <a:r>
              <a:rPr lang="lv-LV" noProof="0" dirty="0" err="1"/>
              <a:t>edit</a:t>
            </a:r>
            <a:r>
              <a:rPr lang="lv-LV" noProof="0" dirty="0"/>
              <a:t> ALTERNATIVE </a:t>
            </a:r>
            <a:r>
              <a:rPr lang="lv-LV" noProof="0" dirty="0" err="1"/>
              <a:t>text</a:t>
            </a:r>
            <a:endParaRPr lang="lv-LV" noProof="0" dirty="0"/>
          </a:p>
        </p:txBody>
      </p:sp>
      <p:sp>
        <p:nvSpPr>
          <p:cNvPr id="22" name="Text Placeholder 2">
            <a:extLst>
              <a:ext uri="{FF2B5EF4-FFF2-40B4-BE49-F238E27FC236}">
                <a16:creationId xmlns:a16="http://schemas.microsoft.com/office/drawing/2014/main" id="{74BC9DAC-5547-4325-AFFE-FA7A1B837FC4}"/>
              </a:ext>
            </a:extLst>
          </p:cNvPr>
          <p:cNvSpPr>
            <a:spLocks noGrp="1"/>
          </p:cNvSpPr>
          <p:nvPr>
            <p:ph type="body" sz="quarter" idx="31" hasCustomPrompt="1"/>
          </p:nvPr>
        </p:nvSpPr>
        <p:spPr>
          <a:xfrm>
            <a:off x="7812155" y="2504125"/>
            <a:ext cx="4130460" cy="238090"/>
          </a:xfrm>
          <a:prstGeom prst="rect">
            <a:avLst/>
          </a:prstGeom>
        </p:spPr>
        <p:txBody>
          <a:bodyPr>
            <a:noAutofit/>
          </a:bodyPr>
          <a:lstStyle>
            <a:lvl1pPr>
              <a:lnSpc>
                <a:spcPct val="65000"/>
              </a:lnSpc>
              <a:defRPr sz="1200" b="0">
                <a:solidFill>
                  <a:srgbClr val="CCE4FF"/>
                </a:solidFill>
              </a:defRPr>
            </a:lvl1pPr>
          </a:lstStyle>
          <a:p>
            <a:pPr lvl="0"/>
            <a:r>
              <a:rPr lang="lv-LV" noProof="0" dirty="0" err="1"/>
              <a:t>Click</a:t>
            </a:r>
            <a:r>
              <a:rPr lang="lv-LV" noProof="0" dirty="0"/>
              <a:t> to </a:t>
            </a:r>
            <a:r>
              <a:rPr lang="lv-LV" noProof="0" dirty="0" err="1"/>
              <a:t>edit</a:t>
            </a:r>
            <a:r>
              <a:rPr lang="lv-LV" noProof="0" dirty="0"/>
              <a:t> </a:t>
            </a:r>
            <a:r>
              <a:rPr lang="lv-LV" noProof="0" dirty="0" err="1"/>
              <a:t>text</a:t>
            </a:r>
            <a:endParaRPr lang="lv-LV" noProof="0" dirty="0"/>
          </a:p>
        </p:txBody>
      </p:sp>
      <p:sp>
        <p:nvSpPr>
          <p:cNvPr id="23" name="Text Placeholder 2">
            <a:extLst>
              <a:ext uri="{FF2B5EF4-FFF2-40B4-BE49-F238E27FC236}">
                <a16:creationId xmlns:a16="http://schemas.microsoft.com/office/drawing/2014/main" id="{F6F9A930-3863-439C-BC5A-96394C8EEADD}"/>
              </a:ext>
            </a:extLst>
          </p:cNvPr>
          <p:cNvSpPr>
            <a:spLocks noGrp="1"/>
          </p:cNvSpPr>
          <p:nvPr>
            <p:ph type="body" sz="quarter" idx="32" hasCustomPrompt="1"/>
          </p:nvPr>
        </p:nvSpPr>
        <p:spPr>
          <a:xfrm>
            <a:off x="7812155" y="2862210"/>
            <a:ext cx="4130460" cy="238090"/>
          </a:xfrm>
          <a:prstGeom prst="rect">
            <a:avLst/>
          </a:prstGeom>
        </p:spPr>
        <p:txBody>
          <a:bodyPr>
            <a:noAutofit/>
          </a:bodyPr>
          <a:lstStyle>
            <a:lvl1pPr>
              <a:lnSpc>
                <a:spcPct val="65000"/>
              </a:lnSpc>
              <a:defRPr sz="1200" b="0">
                <a:solidFill>
                  <a:srgbClr val="CCE4FF"/>
                </a:solidFill>
              </a:defRPr>
            </a:lvl1pPr>
          </a:lstStyle>
          <a:p>
            <a:pPr lvl="0"/>
            <a:r>
              <a:rPr lang="lv-LV" noProof="0" dirty="0" err="1"/>
              <a:t>Click</a:t>
            </a:r>
            <a:r>
              <a:rPr lang="lv-LV" noProof="0" dirty="0"/>
              <a:t> to </a:t>
            </a:r>
            <a:r>
              <a:rPr lang="lv-LV" noProof="0" dirty="0" err="1"/>
              <a:t>edit</a:t>
            </a:r>
            <a:r>
              <a:rPr lang="lv-LV" noProof="0" dirty="0"/>
              <a:t> </a:t>
            </a:r>
            <a:r>
              <a:rPr lang="lv-LV" noProof="0" dirty="0" err="1"/>
              <a:t>text</a:t>
            </a:r>
            <a:endParaRPr lang="lv-LV" noProof="0" dirty="0"/>
          </a:p>
        </p:txBody>
      </p:sp>
    </p:spTree>
    <p:extLst>
      <p:ext uri="{BB962C8B-B14F-4D97-AF65-F5344CB8AC3E}">
        <p14:creationId xmlns:p14="http://schemas.microsoft.com/office/powerpoint/2010/main" val="945497744"/>
      </p:ext>
    </p:extLst>
  </p:cSld>
  <p:clrMapOvr>
    <a:overrideClrMapping bg1="dk1" tx1="lt1" bg2="dk2" tx2="lt2" accent1="accent1" accent2="accent2" accent3="accent3" accent4="accent4" accent5="accent5" accent6="accent6" hlink="hlink" folHlink="folHlink"/>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_Final Slide">
    <p:bg>
      <p:bgRef idx="1001">
        <a:schemeClr val="bg1"/>
      </p:bgRef>
    </p:bg>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12153" y="5764728"/>
            <a:ext cx="1648791" cy="330299"/>
          </a:xfrm>
          <a:prstGeom prst="rect">
            <a:avLst/>
          </a:prstGeom>
        </p:spPr>
      </p:pic>
      <p:sp>
        <p:nvSpPr>
          <p:cNvPr id="26" name="TextBox 25"/>
          <p:cNvSpPr txBox="1"/>
          <p:nvPr userDrawn="1"/>
        </p:nvSpPr>
        <p:spPr>
          <a:xfrm>
            <a:off x="401670" y="2211814"/>
            <a:ext cx="3092107" cy="769441"/>
          </a:xfrm>
          <a:prstGeom prst="rect">
            <a:avLst/>
          </a:prstGeom>
          <a:noFill/>
        </p:spPr>
        <p:txBody>
          <a:bodyPr wrap="square" rtlCol="0">
            <a:spAutoFit/>
          </a:bodyPr>
          <a:lstStyle/>
          <a:p>
            <a:pPr algn="ctr"/>
            <a:r>
              <a:rPr lang="lt-LT" sz="4400" noProof="0" dirty="0">
                <a:solidFill>
                  <a:srgbClr val="CCE4FF"/>
                </a:solidFill>
                <a:latin typeface="+mj-lt"/>
              </a:rPr>
              <a:t>Susisiekite</a:t>
            </a:r>
          </a:p>
        </p:txBody>
      </p:sp>
      <p:sp>
        <p:nvSpPr>
          <p:cNvPr id="30" name="Text Placeholder 2">
            <a:extLst>
              <a:ext uri="{FF2B5EF4-FFF2-40B4-BE49-F238E27FC236}">
                <a16:creationId xmlns:a16="http://schemas.microsoft.com/office/drawing/2014/main" id="{57EC4B06-EC7F-42E2-A61A-97AC54ADFC3E}"/>
              </a:ext>
            </a:extLst>
          </p:cNvPr>
          <p:cNvSpPr>
            <a:spLocks noGrp="1"/>
          </p:cNvSpPr>
          <p:nvPr>
            <p:ph type="body" sz="quarter" idx="27" hasCustomPrompt="1"/>
          </p:nvPr>
        </p:nvSpPr>
        <p:spPr>
          <a:xfrm>
            <a:off x="7812153" y="4231330"/>
            <a:ext cx="4130460" cy="238090"/>
          </a:xfrm>
          <a:prstGeom prst="rect">
            <a:avLst/>
          </a:prstGeom>
        </p:spPr>
        <p:txBody>
          <a:bodyPr>
            <a:noAutofit/>
          </a:bodyPr>
          <a:lstStyle>
            <a:lvl1pPr>
              <a:lnSpc>
                <a:spcPct val="65000"/>
              </a:lnSpc>
              <a:defRPr sz="1200" b="0">
                <a:solidFill>
                  <a:srgbClr val="CCE4FF"/>
                </a:solidFill>
              </a:defRPr>
            </a:lvl1pPr>
          </a:lstStyle>
          <a:p>
            <a:pPr lvl="0"/>
            <a:r>
              <a:rPr lang="lv-LV" noProof="0" dirty="0" err="1"/>
              <a:t>Click</a:t>
            </a:r>
            <a:r>
              <a:rPr lang="lv-LV" noProof="0" dirty="0"/>
              <a:t> to </a:t>
            </a:r>
            <a:r>
              <a:rPr lang="lv-LV" noProof="0" dirty="0" err="1"/>
              <a:t>edit</a:t>
            </a:r>
            <a:r>
              <a:rPr lang="lv-LV" noProof="0" dirty="0"/>
              <a:t> </a:t>
            </a:r>
            <a:r>
              <a:rPr lang="lv-LV" noProof="0" dirty="0" err="1"/>
              <a:t>text</a:t>
            </a:r>
            <a:endParaRPr lang="lv-LV" noProof="0" dirty="0"/>
          </a:p>
        </p:txBody>
      </p:sp>
      <p:sp>
        <p:nvSpPr>
          <p:cNvPr id="31" name="Text Placeholder 2">
            <a:extLst>
              <a:ext uri="{FF2B5EF4-FFF2-40B4-BE49-F238E27FC236}">
                <a16:creationId xmlns:a16="http://schemas.microsoft.com/office/drawing/2014/main" id="{DF3FE02B-6932-4128-B00E-9BB007893AE9}"/>
              </a:ext>
            </a:extLst>
          </p:cNvPr>
          <p:cNvSpPr>
            <a:spLocks noGrp="1"/>
          </p:cNvSpPr>
          <p:nvPr>
            <p:ph type="body" sz="quarter" idx="28" hasCustomPrompt="1"/>
          </p:nvPr>
        </p:nvSpPr>
        <p:spPr>
          <a:xfrm>
            <a:off x="7812154" y="3667256"/>
            <a:ext cx="4130459" cy="335837"/>
          </a:xfrm>
          <a:prstGeom prst="rect">
            <a:avLst/>
          </a:prstGeom>
        </p:spPr>
        <p:txBody>
          <a:bodyPr>
            <a:noAutofit/>
          </a:bodyPr>
          <a:lstStyle>
            <a:lvl1pPr>
              <a:defRPr sz="1600" b="0" spc="30" baseline="0">
                <a:solidFill>
                  <a:srgbClr val="CCE4FF"/>
                </a:solidFill>
                <a:latin typeface="+mj-lt"/>
              </a:defRPr>
            </a:lvl1pPr>
          </a:lstStyle>
          <a:p>
            <a:pPr lvl="0"/>
            <a:r>
              <a:rPr lang="lv-LV" noProof="0" dirty="0" err="1"/>
              <a:t>Click</a:t>
            </a:r>
            <a:r>
              <a:rPr lang="lv-LV" noProof="0" dirty="0"/>
              <a:t> to </a:t>
            </a:r>
            <a:r>
              <a:rPr lang="lv-LV" noProof="0" dirty="0" err="1"/>
              <a:t>edit</a:t>
            </a:r>
            <a:r>
              <a:rPr lang="lv-LV" noProof="0" dirty="0"/>
              <a:t> </a:t>
            </a:r>
            <a:r>
              <a:rPr lang="lv-LV" noProof="0" dirty="0" err="1"/>
              <a:t>text</a:t>
            </a:r>
            <a:endParaRPr lang="lv-LV" noProof="0" dirty="0"/>
          </a:p>
        </p:txBody>
      </p:sp>
      <p:sp>
        <p:nvSpPr>
          <p:cNvPr id="32" name="Text Placeholder 2">
            <a:extLst>
              <a:ext uri="{FF2B5EF4-FFF2-40B4-BE49-F238E27FC236}">
                <a16:creationId xmlns:a16="http://schemas.microsoft.com/office/drawing/2014/main" id="{334E4730-60D4-4610-8F7C-2FB01ADC0BD9}"/>
              </a:ext>
            </a:extLst>
          </p:cNvPr>
          <p:cNvSpPr>
            <a:spLocks noGrp="1"/>
          </p:cNvSpPr>
          <p:nvPr>
            <p:ph type="body" sz="quarter" idx="29" hasCustomPrompt="1"/>
          </p:nvPr>
        </p:nvSpPr>
        <p:spPr>
          <a:xfrm>
            <a:off x="7812153" y="4586155"/>
            <a:ext cx="4130460" cy="238090"/>
          </a:xfrm>
          <a:prstGeom prst="rect">
            <a:avLst/>
          </a:prstGeom>
        </p:spPr>
        <p:txBody>
          <a:bodyPr>
            <a:noAutofit/>
          </a:bodyPr>
          <a:lstStyle>
            <a:lvl1pPr>
              <a:lnSpc>
                <a:spcPct val="65000"/>
              </a:lnSpc>
              <a:defRPr sz="1200" b="0">
                <a:solidFill>
                  <a:srgbClr val="CCE4FF"/>
                </a:solidFill>
              </a:defRPr>
            </a:lvl1pPr>
          </a:lstStyle>
          <a:p>
            <a:pPr lvl="0"/>
            <a:r>
              <a:rPr lang="lv-LV" noProof="0" dirty="0" err="1"/>
              <a:t>Click</a:t>
            </a:r>
            <a:r>
              <a:rPr lang="lv-LV" noProof="0" dirty="0"/>
              <a:t> to </a:t>
            </a:r>
            <a:r>
              <a:rPr lang="lv-LV" noProof="0" dirty="0" err="1"/>
              <a:t>edit</a:t>
            </a:r>
            <a:r>
              <a:rPr lang="lv-LV" noProof="0" dirty="0"/>
              <a:t> </a:t>
            </a:r>
            <a:r>
              <a:rPr lang="lv-LV" noProof="0" dirty="0" err="1"/>
              <a:t>text</a:t>
            </a:r>
            <a:endParaRPr lang="lv-LV" noProof="0" dirty="0"/>
          </a:p>
        </p:txBody>
      </p:sp>
      <p:sp>
        <p:nvSpPr>
          <p:cNvPr id="2" name="Rectangle 1">
            <a:extLst>
              <a:ext uri="{FF2B5EF4-FFF2-40B4-BE49-F238E27FC236}">
                <a16:creationId xmlns:a16="http://schemas.microsoft.com/office/drawing/2014/main" id="{39193EBF-287A-47DA-9A81-CD5B2D589497}"/>
              </a:ext>
            </a:extLst>
          </p:cNvPr>
          <p:cNvSpPr/>
          <p:nvPr userDrawn="1"/>
        </p:nvSpPr>
        <p:spPr>
          <a:xfrm>
            <a:off x="7712764" y="5027085"/>
            <a:ext cx="1107918" cy="217432"/>
          </a:xfrm>
          <a:prstGeom prst="rect">
            <a:avLst/>
          </a:prstGeom>
        </p:spPr>
        <p:txBody>
          <a:bodyPr wrap="square">
            <a:spAutoFit/>
          </a:bodyPr>
          <a:lstStyle/>
          <a:p>
            <a:pPr marL="0" lvl="0" indent="0" algn="l" defTabSz="914400" rtl="0" eaLnBrk="1" latinLnBrk="0" hangingPunct="1">
              <a:lnSpc>
                <a:spcPct val="65000"/>
              </a:lnSpc>
              <a:spcBef>
                <a:spcPts val="1000"/>
              </a:spcBef>
              <a:buFont typeface="Arial" panose="020B0604020202020204" pitchFamily="34" charset="0"/>
              <a:buNone/>
            </a:pPr>
            <a:r>
              <a:rPr lang="lv-LV" sz="1200" b="0" kern="1200" noProof="0" dirty="0">
                <a:solidFill>
                  <a:srgbClr val="CCE4FF"/>
                </a:solidFill>
                <a:latin typeface="+mn-lt"/>
                <a:ea typeface="+mn-ea"/>
                <a:cs typeface="+mn-cs"/>
              </a:rPr>
              <a:t>sorainen.com</a:t>
            </a:r>
          </a:p>
        </p:txBody>
      </p:sp>
      <p:pic>
        <p:nvPicPr>
          <p:cNvPr id="20" name="Picture 19">
            <a:extLst>
              <a:ext uri="{FF2B5EF4-FFF2-40B4-BE49-F238E27FC236}">
                <a16:creationId xmlns:a16="http://schemas.microsoft.com/office/drawing/2014/main" id="{2DDD7E43-8ABF-49E6-9601-54B5F6561E1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94735" y="3261369"/>
            <a:ext cx="5627039" cy="2887662"/>
          </a:xfrm>
          <a:prstGeom prst="rect">
            <a:avLst/>
          </a:prstGeom>
        </p:spPr>
      </p:pic>
      <p:sp>
        <p:nvSpPr>
          <p:cNvPr id="21" name="Text Placeholder 2">
            <a:extLst>
              <a:ext uri="{FF2B5EF4-FFF2-40B4-BE49-F238E27FC236}">
                <a16:creationId xmlns:a16="http://schemas.microsoft.com/office/drawing/2014/main" id="{6E902BE7-FE97-4DB2-969C-E55C42EC2E16}"/>
              </a:ext>
            </a:extLst>
          </p:cNvPr>
          <p:cNvSpPr>
            <a:spLocks noGrp="1"/>
          </p:cNvSpPr>
          <p:nvPr>
            <p:ph type="body" sz="quarter" idx="30" hasCustomPrompt="1"/>
          </p:nvPr>
        </p:nvSpPr>
        <p:spPr>
          <a:xfrm>
            <a:off x="7812155" y="1968708"/>
            <a:ext cx="4130459" cy="335837"/>
          </a:xfrm>
          <a:prstGeom prst="rect">
            <a:avLst/>
          </a:prstGeom>
        </p:spPr>
        <p:txBody>
          <a:bodyPr>
            <a:noAutofit/>
          </a:bodyPr>
          <a:lstStyle>
            <a:lvl1pPr>
              <a:defRPr sz="1600" b="0" spc="30" baseline="0">
                <a:solidFill>
                  <a:srgbClr val="CCE4FF"/>
                </a:solidFill>
                <a:latin typeface="+mj-lt"/>
              </a:defRPr>
            </a:lvl1pPr>
          </a:lstStyle>
          <a:p>
            <a:pPr lvl="0"/>
            <a:r>
              <a:rPr lang="lv-LV" noProof="0" dirty="0" err="1"/>
              <a:t>Click</a:t>
            </a:r>
            <a:r>
              <a:rPr lang="lv-LV" noProof="0" dirty="0"/>
              <a:t> to </a:t>
            </a:r>
            <a:r>
              <a:rPr lang="lv-LV" noProof="0" dirty="0" err="1"/>
              <a:t>edit</a:t>
            </a:r>
            <a:r>
              <a:rPr lang="lv-LV" noProof="0" dirty="0"/>
              <a:t> ALTERNATIVE </a:t>
            </a:r>
            <a:r>
              <a:rPr lang="lv-LV" noProof="0" dirty="0" err="1"/>
              <a:t>text</a:t>
            </a:r>
            <a:endParaRPr lang="lv-LV" noProof="0" dirty="0"/>
          </a:p>
        </p:txBody>
      </p:sp>
      <p:sp>
        <p:nvSpPr>
          <p:cNvPr id="22" name="Text Placeholder 2">
            <a:extLst>
              <a:ext uri="{FF2B5EF4-FFF2-40B4-BE49-F238E27FC236}">
                <a16:creationId xmlns:a16="http://schemas.microsoft.com/office/drawing/2014/main" id="{74BC9DAC-5547-4325-AFFE-FA7A1B837FC4}"/>
              </a:ext>
            </a:extLst>
          </p:cNvPr>
          <p:cNvSpPr>
            <a:spLocks noGrp="1"/>
          </p:cNvSpPr>
          <p:nvPr>
            <p:ph type="body" sz="quarter" idx="31" hasCustomPrompt="1"/>
          </p:nvPr>
        </p:nvSpPr>
        <p:spPr>
          <a:xfrm>
            <a:off x="7812155" y="2504125"/>
            <a:ext cx="4130460" cy="238090"/>
          </a:xfrm>
          <a:prstGeom prst="rect">
            <a:avLst/>
          </a:prstGeom>
        </p:spPr>
        <p:txBody>
          <a:bodyPr>
            <a:noAutofit/>
          </a:bodyPr>
          <a:lstStyle>
            <a:lvl1pPr>
              <a:lnSpc>
                <a:spcPct val="65000"/>
              </a:lnSpc>
              <a:defRPr sz="1200" b="0">
                <a:solidFill>
                  <a:srgbClr val="CCE4FF"/>
                </a:solidFill>
              </a:defRPr>
            </a:lvl1pPr>
          </a:lstStyle>
          <a:p>
            <a:pPr lvl="0"/>
            <a:r>
              <a:rPr lang="lv-LV" noProof="0" dirty="0" err="1"/>
              <a:t>Click</a:t>
            </a:r>
            <a:r>
              <a:rPr lang="lv-LV" noProof="0" dirty="0"/>
              <a:t> to </a:t>
            </a:r>
            <a:r>
              <a:rPr lang="lv-LV" noProof="0" dirty="0" err="1"/>
              <a:t>edit</a:t>
            </a:r>
            <a:r>
              <a:rPr lang="lv-LV" noProof="0" dirty="0"/>
              <a:t> </a:t>
            </a:r>
            <a:r>
              <a:rPr lang="lv-LV" noProof="0" dirty="0" err="1"/>
              <a:t>text</a:t>
            </a:r>
            <a:endParaRPr lang="lv-LV" noProof="0" dirty="0"/>
          </a:p>
        </p:txBody>
      </p:sp>
      <p:sp>
        <p:nvSpPr>
          <p:cNvPr id="23" name="Text Placeholder 2">
            <a:extLst>
              <a:ext uri="{FF2B5EF4-FFF2-40B4-BE49-F238E27FC236}">
                <a16:creationId xmlns:a16="http://schemas.microsoft.com/office/drawing/2014/main" id="{F6F9A930-3863-439C-BC5A-96394C8EEADD}"/>
              </a:ext>
            </a:extLst>
          </p:cNvPr>
          <p:cNvSpPr>
            <a:spLocks noGrp="1"/>
          </p:cNvSpPr>
          <p:nvPr>
            <p:ph type="body" sz="quarter" idx="32" hasCustomPrompt="1"/>
          </p:nvPr>
        </p:nvSpPr>
        <p:spPr>
          <a:xfrm>
            <a:off x="7812155" y="2862210"/>
            <a:ext cx="4130460" cy="238090"/>
          </a:xfrm>
          <a:prstGeom prst="rect">
            <a:avLst/>
          </a:prstGeom>
        </p:spPr>
        <p:txBody>
          <a:bodyPr>
            <a:noAutofit/>
          </a:bodyPr>
          <a:lstStyle>
            <a:lvl1pPr>
              <a:lnSpc>
                <a:spcPct val="65000"/>
              </a:lnSpc>
              <a:defRPr sz="1200" b="0">
                <a:solidFill>
                  <a:srgbClr val="CCE4FF"/>
                </a:solidFill>
              </a:defRPr>
            </a:lvl1pPr>
          </a:lstStyle>
          <a:p>
            <a:pPr lvl="0"/>
            <a:r>
              <a:rPr lang="lv-LV" noProof="0" dirty="0" err="1"/>
              <a:t>Click</a:t>
            </a:r>
            <a:r>
              <a:rPr lang="lv-LV" noProof="0" dirty="0"/>
              <a:t> to </a:t>
            </a:r>
            <a:r>
              <a:rPr lang="lv-LV" noProof="0" dirty="0" err="1"/>
              <a:t>edit</a:t>
            </a:r>
            <a:r>
              <a:rPr lang="lv-LV" noProof="0" dirty="0"/>
              <a:t> </a:t>
            </a:r>
            <a:r>
              <a:rPr lang="lv-LV" noProof="0" dirty="0" err="1"/>
              <a:t>text</a:t>
            </a:r>
            <a:endParaRPr lang="lv-LV" noProof="0" dirty="0"/>
          </a:p>
        </p:txBody>
      </p:sp>
    </p:spTree>
    <p:extLst>
      <p:ext uri="{BB962C8B-B14F-4D97-AF65-F5344CB8AC3E}">
        <p14:creationId xmlns:p14="http://schemas.microsoft.com/office/powerpoint/2010/main" val="2546519530"/>
      </p:ext>
    </p:extLst>
  </p:cSld>
  <p:clrMapOvr>
    <a:overrideClrMapping bg1="dk1" tx1="lt1" bg2="dk2" tx2="lt2" accent1="accent1" accent2="accent2" accent3="accent3" accent4="accent4" accent5="accent5" accent6="accent6" hlink="hlink" folHlink="folHlink"/>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_Final Slide">
    <p:bg>
      <p:bgRef idx="1001">
        <a:schemeClr val="bg1"/>
      </p:bgRef>
    </p:bg>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12153" y="5764728"/>
            <a:ext cx="1648791" cy="330299"/>
          </a:xfrm>
          <a:prstGeom prst="rect">
            <a:avLst/>
          </a:prstGeom>
        </p:spPr>
      </p:pic>
      <p:sp>
        <p:nvSpPr>
          <p:cNvPr id="26" name="TextBox 25"/>
          <p:cNvSpPr txBox="1"/>
          <p:nvPr userDrawn="1"/>
        </p:nvSpPr>
        <p:spPr>
          <a:xfrm>
            <a:off x="401670" y="2211814"/>
            <a:ext cx="4871788" cy="769441"/>
          </a:xfrm>
          <a:prstGeom prst="rect">
            <a:avLst/>
          </a:prstGeom>
          <a:noFill/>
        </p:spPr>
        <p:txBody>
          <a:bodyPr wrap="square" rtlCol="0">
            <a:spAutoFit/>
          </a:bodyPr>
          <a:lstStyle/>
          <a:p>
            <a:pPr algn="ctr"/>
            <a:r>
              <a:rPr lang="et-EE" sz="4400" noProof="0" dirty="0">
                <a:solidFill>
                  <a:srgbClr val="CCE4FF"/>
                </a:solidFill>
                <a:latin typeface="+mj-lt"/>
              </a:rPr>
              <a:t>Võta ühendust</a:t>
            </a:r>
          </a:p>
        </p:txBody>
      </p:sp>
      <p:sp>
        <p:nvSpPr>
          <p:cNvPr id="30" name="Text Placeholder 2">
            <a:extLst>
              <a:ext uri="{FF2B5EF4-FFF2-40B4-BE49-F238E27FC236}">
                <a16:creationId xmlns:a16="http://schemas.microsoft.com/office/drawing/2014/main" id="{57EC4B06-EC7F-42E2-A61A-97AC54ADFC3E}"/>
              </a:ext>
            </a:extLst>
          </p:cNvPr>
          <p:cNvSpPr>
            <a:spLocks noGrp="1"/>
          </p:cNvSpPr>
          <p:nvPr>
            <p:ph type="body" sz="quarter" idx="27" hasCustomPrompt="1"/>
          </p:nvPr>
        </p:nvSpPr>
        <p:spPr>
          <a:xfrm>
            <a:off x="7812153" y="4231330"/>
            <a:ext cx="4130460" cy="238090"/>
          </a:xfrm>
          <a:prstGeom prst="rect">
            <a:avLst/>
          </a:prstGeom>
        </p:spPr>
        <p:txBody>
          <a:bodyPr>
            <a:noAutofit/>
          </a:bodyPr>
          <a:lstStyle>
            <a:lvl1pPr>
              <a:lnSpc>
                <a:spcPct val="65000"/>
              </a:lnSpc>
              <a:defRPr sz="1200" b="0">
                <a:solidFill>
                  <a:srgbClr val="CCE4FF"/>
                </a:solidFill>
              </a:defRPr>
            </a:lvl1pPr>
          </a:lstStyle>
          <a:p>
            <a:pPr lvl="0"/>
            <a:r>
              <a:rPr lang="lv-LV" noProof="0" dirty="0" err="1"/>
              <a:t>Click</a:t>
            </a:r>
            <a:r>
              <a:rPr lang="lv-LV" noProof="0" dirty="0"/>
              <a:t> to </a:t>
            </a:r>
            <a:r>
              <a:rPr lang="lv-LV" noProof="0" dirty="0" err="1"/>
              <a:t>edit</a:t>
            </a:r>
            <a:r>
              <a:rPr lang="lv-LV" noProof="0" dirty="0"/>
              <a:t> </a:t>
            </a:r>
            <a:r>
              <a:rPr lang="lv-LV" noProof="0" dirty="0" err="1"/>
              <a:t>text</a:t>
            </a:r>
            <a:endParaRPr lang="lv-LV" noProof="0" dirty="0"/>
          </a:p>
        </p:txBody>
      </p:sp>
      <p:sp>
        <p:nvSpPr>
          <p:cNvPr id="31" name="Text Placeholder 2">
            <a:extLst>
              <a:ext uri="{FF2B5EF4-FFF2-40B4-BE49-F238E27FC236}">
                <a16:creationId xmlns:a16="http://schemas.microsoft.com/office/drawing/2014/main" id="{DF3FE02B-6932-4128-B00E-9BB007893AE9}"/>
              </a:ext>
            </a:extLst>
          </p:cNvPr>
          <p:cNvSpPr>
            <a:spLocks noGrp="1"/>
          </p:cNvSpPr>
          <p:nvPr>
            <p:ph type="body" sz="quarter" idx="28" hasCustomPrompt="1"/>
          </p:nvPr>
        </p:nvSpPr>
        <p:spPr>
          <a:xfrm>
            <a:off x="7812154" y="3667256"/>
            <a:ext cx="4130459" cy="335837"/>
          </a:xfrm>
          <a:prstGeom prst="rect">
            <a:avLst/>
          </a:prstGeom>
        </p:spPr>
        <p:txBody>
          <a:bodyPr>
            <a:noAutofit/>
          </a:bodyPr>
          <a:lstStyle>
            <a:lvl1pPr>
              <a:defRPr sz="1600" b="0" spc="30" baseline="0">
                <a:solidFill>
                  <a:srgbClr val="CCE4FF"/>
                </a:solidFill>
                <a:latin typeface="+mj-lt"/>
              </a:defRPr>
            </a:lvl1pPr>
          </a:lstStyle>
          <a:p>
            <a:pPr lvl="0"/>
            <a:r>
              <a:rPr lang="lv-LV" noProof="0" dirty="0" err="1"/>
              <a:t>Click</a:t>
            </a:r>
            <a:r>
              <a:rPr lang="lv-LV" noProof="0" dirty="0"/>
              <a:t> to </a:t>
            </a:r>
            <a:r>
              <a:rPr lang="lv-LV" noProof="0" dirty="0" err="1"/>
              <a:t>edit</a:t>
            </a:r>
            <a:r>
              <a:rPr lang="lv-LV" noProof="0" dirty="0"/>
              <a:t> </a:t>
            </a:r>
            <a:r>
              <a:rPr lang="lv-LV" noProof="0" dirty="0" err="1"/>
              <a:t>text</a:t>
            </a:r>
            <a:endParaRPr lang="lv-LV" noProof="0" dirty="0"/>
          </a:p>
        </p:txBody>
      </p:sp>
      <p:sp>
        <p:nvSpPr>
          <p:cNvPr id="32" name="Text Placeholder 2">
            <a:extLst>
              <a:ext uri="{FF2B5EF4-FFF2-40B4-BE49-F238E27FC236}">
                <a16:creationId xmlns:a16="http://schemas.microsoft.com/office/drawing/2014/main" id="{334E4730-60D4-4610-8F7C-2FB01ADC0BD9}"/>
              </a:ext>
            </a:extLst>
          </p:cNvPr>
          <p:cNvSpPr>
            <a:spLocks noGrp="1"/>
          </p:cNvSpPr>
          <p:nvPr>
            <p:ph type="body" sz="quarter" idx="29" hasCustomPrompt="1"/>
          </p:nvPr>
        </p:nvSpPr>
        <p:spPr>
          <a:xfrm>
            <a:off x="7812153" y="4586155"/>
            <a:ext cx="4130460" cy="238090"/>
          </a:xfrm>
          <a:prstGeom prst="rect">
            <a:avLst/>
          </a:prstGeom>
        </p:spPr>
        <p:txBody>
          <a:bodyPr>
            <a:noAutofit/>
          </a:bodyPr>
          <a:lstStyle>
            <a:lvl1pPr>
              <a:lnSpc>
                <a:spcPct val="65000"/>
              </a:lnSpc>
              <a:defRPr sz="1200" b="0">
                <a:solidFill>
                  <a:srgbClr val="CCE4FF"/>
                </a:solidFill>
              </a:defRPr>
            </a:lvl1pPr>
          </a:lstStyle>
          <a:p>
            <a:pPr lvl="0"/>
            <a:r>
              <a:rPr lang="lv-LV" noProof="0" dirty="0" err="1"/>
              <a:t>Click</a:t>
            </a:r>
            <a:r>
              <a:rPr lang="lv-LV" noProof="0" dirty="0"/>
              <a:t> to </a:t>
            </a:r>
            <a:r>
              <a:rPr lang="lv-LV" noProof="0" dirty="0" err="1"/>
              <a:t>edit</a:t>
            </a:r>
            <a:r>
              <a:rPr lang="lv-LV" noProof="0" dirty="0"/>
              <a:t> </a:t>
            </a:r>
            <a:r>
              <a:rPr lang="lv-LV" noProof="0" dirty="0" err="1"/>
              <a:t>text</a:t>
            </a:r>
            <a:endParaRPr lang="lv-LV" noProof="0" dirty="0"/>
          </a:p>
        </p:txBody>
      </p:sp>
      <p:sp>
        <p:nvSpPr>
          <p:cNvPr id="2" name="Rectangle 1">
            <a:extLst>
              <a:ext uri="{FF2B5EF4-FFF2-40B4-BE49-F238E27FC236}">
                <a16:creationId xmlns:a16="http://schemas.microsoft.com/office/drawing/2014/main" id="{39193EBF-287A-47DA-9A81-CD5B2D589497}"/>
              </a:ext>
            </a:extLst>
          </p:cNvPr>
          <p:cNvSpPr/>
          <p:nvPr userDrawn="1"/>
        </p:nvSpPr>
        <p:spPr>
          <a:xfrm>
            <a:off x="7712764" y="5027085"/>
            <a:ext cx="1107918" cy="217432"/>
          </a:xfrm>
          <a:prstGeom prst="rect">
            <a:avLst/>
          </a:prstGeom>
        </p:spPr>
        <p:txBody>
          <a:bodyPr wrap="square">
            <a:spAutoFit/>
          </a:bodyPr>
          <a:lstStyle/>
          <a:p>
            <a:pPr marL="0" lvl="0" indent="0" algn="l" defTabSz="914400" rtl="0" eaLnBrk="1" latinLnBrk="0" hangingPunct="1">
              <a:lnSpc>
                <a:spcPct val="65000"/>
              </a:lnSpc>
              <a:spcBef>
                <a:spcPts val="1000"/>
              </a:spcBef>
              <a:buFont typeface="Arial" panose="020B0604020202020204" pitchFamily="34" charset="0"/>
              <a:buNone/>
            </a:pPr>
            <a:r>
              <a:rPr lang="lv-LV" sz="1200" b="0" kern="1200" noProof="0" dirty="0">
                <a:solidFill>
                  <a:srgbClr val="CCE4FF"/>
                </a:solidFill>
                <a:latin typeface="+mn-lt"/>
                <a:ea typeface="+mn-ea"/>
                <a:cs typeface="+mn-cs"/>
              </a:rPr>
              <a:t>sorainen.com</a:t>
            </a:r>
          </a:p>
        </p:txBody>
      </p:sp>
      <p:pic>
        <p:nvPicPr>
          <p:cNvPr id="20" name="Picture 19">
            <a:extLst>
              <a:ext uri="{FF2B5EF4-FFF2-40B4-BE49-F238E27FC236}">
                <a16:creationId xmlns:a16="http://schemas.microsoft.com/office/drawing/2014/main" id="{2DDD7E43-8ABF-49E6-9601-54B5F6561E1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94735" y="3261369"/>
            <a:ext cx="5627039" cy="2887662"/>
          </a:xfrm>
          <a:prstGeom prst="rect">
            <a:avLst/>
          </a:prstGeom>
        </p:spPr>
      </p:pic>
      <p:sp>
        <p:nvSpPr>
          <p:cNvPr id="21" name="Text Placeholder 2">
            <a:extLst>
              <a:ext uri="{FF2B5EF4-FFF2-40B4-BE49-F238E27FC236}">
                <a16:creationId xmlns:a16="http://schemas.microsoft.com/office/drawing/2014/main" id="{6E902BE7-FE97-4DB2-969C-E55C42EC2E16}"/>
              </a:ext>
            </a:extLst>
          </p:cNvPr>
          <p:cNvSpPr>
            <a:spLocks noGrp="1"/>
          </p:cNvSpPr>
          <p:nvPr>
            <p:ph type="body" sz="quarter" idx="30" hasCustomPrompt="1"/>
          </p:nvPr>
        </p:nvSpPr>
        <p:spPr>
          <a:xfrm>
            <a:off x="7812155" y="1968708"/>
            <a:ext cx="4130459" cy="335837"/>
          </a:xfrm>
          <a:prstGeom prst="rect">
            <a:avLst/>
          </a:prstGeom>
        </p:spPr>
        <p:txBody>
          <a:bodyPr>
            <a:noAutofit/>
          </a:bodyPr>
          <a:lstStyle>
            <a:lvl1pPr>
              <a:defRPr sz="1600" b="0" spc="30" baseline="0">
                <a:solidFill>
                  <a:srgbClr val="CCE4FF"/>
                </a:solidFill>
                <a:latin typeface="+mj-lt"/>
              </a:defRPr>
            </a:lvl1pPr>
          </a:lstStyle>
          <a:p>
            <a:pPr lvl="0"/>
            <a:r>
              <a:rPr lang="lv-LV" noProof="0" dirty="0" err="1"/>
              <a:t>Click</a:t>
            </a:r>
            <a:r>
              <a:rPr lang="lv-LV" noProof="0" dirty="0"/>
              <a:t> to </a:t>
            </a:r>
            <a:r>
              <a:rPr lang="lv-LV" noProof="0" dirty="0" err="1"/>
              <a:t>edit</a:t>
            </a:r>
            <a:r>
              <a:rPr lang="lv-LV" noProof="0" dirty="0"/>
              <a:t> ALTERNATIVE </a:t>
            </a:r>
            <a:r>
              <a:rPr lang="lv-LV" noProof="0" dirty="0" err="1"/>
              <a:t>text</a:t>
            </a:r>
            <a:endParaRPr lang="lv-LV" noProof="0" dirty="0"/>
          </a:p>
        </p:txBody>
      </p:sp>
      <p:sp>
        <p:nvSpPr>
          <p:cNvPr id="22" name="Text Placeholder 2">
            <a:extLst>
              <a:ext uri="{FF2B5EF4-FFF2-40B4-BE49-F238E27FC236}">
                <a16:creationId xmlns:a16="http://schemas.microsoft.com/office/drawing/2014/main" id="{74BC9DAC-5547-4325-AFFE-FA7A1B837FC4}"/>
              </a:ext>
            </a:extLst>
          </p:cNvPr>
          <p:cNvSpPr>
            <a:spLocks noGrp="1"/>
          </p:cNvSpPr>
          <p:nvPr>
            <p:ph type="body" sz="quarter" idx="31" hasCustomPrompt="1"/>
          </p:nvPr>
        </p:nvSpPr>
        <p:spPr>
          <a:xfrm>
            <a:off x="7812155" y="2504125"/>
            <a:ext cx="4130460" cy="238090"/>
          </a:xfrm>
          <a:prstGeom prst="rect">
            <a:avLst/>
          </a:prstGeom>
        </p:spPr>
        <p:txBody>
          <a:bodyPr>
            <a:noAutofit/>
          </a:bodyPr>
          <a:lstStyle>
            <a:lvl1pPr>
              <a:lnSpc>
                <a:spcPct val="65000"/>
              </a:lnSpc>
              <a:defRPr sz="1200" b="0">
                <a:solidFill>
                  <a:srgbClr val="CCE4FF"/>
                </a:solidFill>
              </a:defRPr>
            </a:lvl1pPr>
          </a:lstStyle>
          <a:p>
            <a:pPr lvl="0"/>
            <a:r>
              <a:rPr lang="lv-LV" noProof="0" dirty="0" err="1"/>
              <a:t>Click</a:t>
            </a:r>
            <a:r>
              <a:rPr lang="lv-LV" noProof="0" dirty="0"/>
              <a:t> to </a:t>
            </a:r>
            <a:r>
              <a:rPr lang="lv-LV" noProof="0" dirty="0" err="1"/>
              <a:t>edit</a:t>
            </a:r>
            <a:r>
              <a:rPr lang="lv-LV" noProof="0" dirty="0"/>
              <a:t> </a:t>
            </a:r>
            <a:r>
              <a:rPr lang="lv-LV" noProof="0" dirty="0" err="1"/>
              <a:t>text</a:t>
            </a:r>
            <a:endParaRPr lang="lv-LV" noProof="0" dirty="0"/>
          </a:p>
        </p:txBody>
      </p:sp>
      <p:sp>
        <p:nvSpPr>
          <p:cNvPr id="23" name="Text Placeholder 2">
            <a:extLst>
              <a:ext uri="{FF2B5EF4-FFF2-40B4-BE49-F238E27FC236}">
                <a16:creationId xmlns:a16="http://schemas.microsoft.com/office/drawing/2014/main" id="{F6F9A930-3863-439C-BC5A-96394C8EEADD}"/>
              </a:ext>
            </a:extLst>
          </p:cNvPr>
          <p:cNvSpPr>
            <a:spLocks noGrp="1"/>
          </p:cNvSpPr>
          <p:nvPr>
            <p:ph type="body" sz="quarter" idx="32" hasCustomPrompt="1"/>
          </p:nvPr>
        </p:nvSpPr>
        <p:spPr>
          <a:xfrm>
            <a:off x="7812155" y="2862210"/>
            <a:ext cx="4130460" cy="238090"/>
          </a:xfrm>
          <a:prstGeom prst="rect">
            <a:avLst/>
          </a:prstGeom>
        </p:spPr>
        <p:txBody>
          <a:bodyPr>
            <a:noAutofit/>
          </a:bodyPr>
          <a:lstStyle>
            <a:lvl1pPr>
              <a:lnSpc>
                <a:spcPct val="65000"/>
              </a:lnSpc>
              <a:defRPr sz="1200" b="0">
                <a:solidFill>
                  <a:srgbClr val="CCE4FF"/>
                </a:solidFill>
              </a:defRPr>
            </a:lvl1pPr>
          </a:lstStyle>
          <a:p>
            <a:pPr lvl="0"/>
            <a:r>
              <a:rPr lang="lv-LV" noProof="0" dirty="0" err="1"/>
              <a:t>Click</a:t>
            </a:r>
            <a:r>
              <a:rPr lang="lv-LV" noProof="0" dirty="0"/>
              <a:t> to </a:t>
            </a:r>
            <a:r>
              <a:rPr lang="lv-LV" noProof="0" dirty="0" err="1"/>
              <a:t>edit</a:t>
            </a:r>
            <a:r>
              <a:rPr lang="lv-LV" noProof="0" dirty="0"/>
              <a:t> </a:t>
            </a:r>
            <a:r>
              <a:rPr lang="lv-LV" noProof="0" dirty="0" err="1"/>
              <a:t>text</a:t>
            </a:r>
            <a:endParaRPr lang="lv-LV" noProof="0" dirty="0"/>
          </a:p>
        </p:txBody>
      </p:sp>
    </p:spTree>
    <p:extLst>
      <p:ext uri="{BB962C8B-B14F-4D97-AF65-F5344CB8AC3E}">
        <p14:creationId xmlns:p14="http://schemas.microsoft.com/office/powerpoint/2010/main" val="2644207891"/>
      </p:ext>
    </p:extLst>
  </p:cSld>
  <p:clrMapOvr>
    <a:overrideClrMapping bg1="dk1" tx1="lt1" bg2="dk2" tx2="lt2" accent1="accent1" accent2="accent2" accent3="accent3" accent4="accent4" accent5="accent5" accent6="accent6" hlink="hlink" folHlink="folHlink"/>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_Final Slide">
    <p:bg>
      <p:bgRef idx="1001">
        <a:schemeClr val="bg1"/>
      </p:bgRef>
    </p:bg>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12153" y="5764728"/>
            <a:ext cx="1648791" cy="330299"/>
          </a:xfrm>
          <a:prstGeom prst="rect">
            <a:avLst/>
          </a:prstGeom>
        </p:spPr>
      </p:pic>
      <p:sp>
        <p:nvSpPr>
          <p:cNvPr id="26" name="TextBox 25"/>
          <p:cNvSpPr txBox="1"/>
          <p:nvPr userDrawn="1"/>
        </p:nvSpPr>
        <p:spPr>
          <a:xfrm>
            <a:off x="401670" y="2211814"/>
            <a:ext cx="5172412" cy="769441"/>
          </a:xfrm>
          <a:prstGeom prst="rect">
            <a:avLst/>
          </a:prstGeom>
          <a:noFill/>
        </p:spPr>
        <p:txBody>
          <a:bodyPr wrap="square" rtlCol="0">
            <a:spAutoFit/>
          </a:bodyPr>
          <a:lstStyle/>
          <a:p>
            <a:pPr algn="ctr"/>
            <a:r>
              <a:rPr lang="ru-RU" sz="4400" noProof="0" dirty="0">
                <a:solidFill>
                  <a:srgbClr val="CCE4FF"/>
                </a:solidFill>
                <a:latin typeface="+mj-lt"/>
              </a:rPr>
              <a:t>Свяжитесь с нами</a:t>
            </a:r>
            <a:endParaRPr lang="en-US" sz="4400" noProof="0" dirty="0">
              <a:solidFill>
                <a:srgbClr val="CCE4FF"/>
              </a:solidFill>
              <a:latin typeface="+mj-lt"/>
            </a:endParaRPr>
          </a:p>
        </p:txBody>
      </p:sp>
      <p:sp>
        <p:nvSpPr>
          <p:cNvPr id="30" name="Text Placeholder 2">
            <a:extLst>
              <a:ext uri="{FF2B5EF4-FFF2-40B4-BE49-F238E27FC236}">
                <a16:creationId xmlns:a16="http://schemas.microsoft.com/office/drawing/2014/main" id="{57EC4B06-EC7F-42E2-A61A-97AC54ADFC3E}"/>
              </a:ext>
            </a:extLst>
          </p:cNvPr>
          <p:cNvSpPr>
            <a:spLocks noGrp="1"/>
          </p:cNvSpPr>
          <p:nvPr>
            <p:ph type="body" sz="quarter" idx="27" hasCustomPrompt="1"/>
          </p:nvPr>
        </p:nvSpPr>
        <p:spPr>
          <a:xfrm>
            <a:off x="7812153" y="4231330"/>
            <a:ext cx="4130460" cy="238090"/>
          </a:xfrm>
          <a:prstGeom prst="rect">
            <a:avLst/>
          </a:prstGeom>
        </p:spPr>
        <p:txBody>
          <a:bodyPr>
            <a:noAutofit/>
          </a:bodyPr>
          <a:lstStyle>
            <a:lvl1pPr>
              <a:lnSpc>
                <a:spcPct val="65000"/>
              </a:lnSpc>
              <a:defRPr sz="1200" b="0">
                <a:solidFill>
                  <a:srgbClr val="CCE4FF"/>
                </a:solidFill>
              </a:defRPr>
            </a:lvl1pPr>
          </a:lstStyle>
          <a:p>
            <a:pPr lvl="0"/>
            <a:r>
              <a:rPr lang="lv-LV" noProof="0" dirty="0" err="1"/>
              <a:t>Click</a:t>
            </a:r>
            <a:r>
              <a:rPr lang="lv-LV" noProof="0" dirty="0"/>
              <a:t> to </a:t>
            </a:r>
            <a:r>
              <a:rPr lang="lv-LV" noProof="0" dirty="0" err="1"/>
              <a:t>edit</a:t>
            </a:r>
            <a:r>
              <a:rPr lang="lv-LV" noProof="0" dirty="0"/>
              <a:t> </a:t>
            </a:r>
            <a:r>
              <a:rPr lang="lv-LV" noProof="0" dirty="0" err="1"/>
              <a:t>text</a:t>
            </a:r>
            <a:endParaRPr lang="lv-LV" noProof="0" dirty="0"/>
          </a:p>
        </p:txBody>
      </p:sp>
      <p:sp>
        <p:nvSpPr>
          <p:cNvPr id="31" name="Text Placeholder 2">
            <a:extLst>
              <a:ext uri="{FF2B5EF4-FFF2-40B4-BE49-F238E27FC236}">
                <a16:creationId xmlns:a16="http://schemas.microsoft.com/office/drawing/2014/main" id="{DF3FE02B-6932-4128-B00E-9BB007893AE9}"/>
              </a:ext>
            </a:extLst>
          </p:cNvPr>
          <p:cNvSpPr>
            <a:spLocks noGrp="1"/>
          </p:cNvSpPr>
          <p:nvPr>
            <p:ph type="body" sz="quarter" idx="28" hasCustomPrompt="1"/>
          </p:nvPr>
        </p:nvSpPr>
        <p:spPr>
          <a:xfrm>
            <a:off x="7812154" y="3667256"/>
            <a:ext cx="4130459" cy="335837"/>
          </a:xfrm>
          <a:prstGeom prst="rect">
            <a:avLst/>
          </a:prstGeom>
        </p:spPr>
        <p:txBody>
          <a:bodyPr>
            <a:noAutofit/>
          </a:bodyPr>
          <a:lstStyle>
            <a:lvl1pPr>
              <a:defRPr sz="1600" b="0" spc="30" baseline="0">
                <a:solidFill>
                  <a:srgbClr val="CCE4FF"/>
                </a:solidFill>
                <a:latin typeface="+mj-lt"/>
              </a:defRPr>
            </a:lvl1pPr>
          </a:lstStyle>
          <a:p>
            <a:pPr lvl="0"/>
            <a:r>
              <a:rPr lang="lv-LV" noProof="0" dirty="0" err="1"/>
              <a:t>Click</a:t>
            </a:r>
            <a:r>
              <a:rPr lang="lv-LV" noProof="0" dirty="0"/>
              <a:t> to </a:t>
            </a:r>
            <a:r>
              <a:rPr lang="lv-LV" noProof="0" dirty="0" err="1"/>
              <a:t>edit</a:t>
            </a:r>
            <a:r>
              <a:rPr lang="lv-LV" noProof="0" dirty="0"/>
              <a:t> </a:t>
            </a:r>
            <a:r>
              <a:rPr lang="lv-LV" noProof="0" dirty="0" err="1"/>
              <a:t>text</a:t>
            </a:r>
            <a:endParaRPr lang="lv-LV" noProof="0" dirty="0"/>
          </a:p>
        </p:txBody>
      </p:sp>
      <p:sp>
        <p:nvSpPr>
          <p:cNvPr id="32" name="Text Placeholder 2">
            <a:extLst>
              <a:ext uri="{FF2B5EF4-FFF2-40B4-BE49-F238E27FC236}">
                <a16:creationId xmlns:a16="http://schemas.microsoft.com/office/drawing/2014/main" id="{334E4730-60D4-4610-8F7C-2FB01ADC0BD9}"/>
              </a:ext>
            </a:extLst>
          </p:cNvPr>
          <p:cNvSpPr>
            <a:spLocks noGrp="1"/>
          </p:cNvSpPr>
          <p:nvPr>
            <p:ph type="body" sz="quarter" idx="29" hasCustomPrompt="1"/>
          </p:nvPr>
        </p:nvSpPr>
        <p:spPr>
          <a:xfrm>
            <a:off x="7812153" y="4586155"/>
            <a:ext cx="4130460" cy="238090"/>
          </a:xfrm>
          <a:prstGeom prst="rect">
            <a:avLst/>
          </a:prstGeom>
        </p:spPr>
        <p:txBody>
          <a:bodyPr>
            <a:noAutofit/>
          </a:bodyPr>
          <a:lstStyle>
            <a:lvl1pPr>
              <a:lnSpc>
                <a:spcPct val="65000"/>
              </a:lnSpc>
              <a:defRPr sz="1200" b="0">
                <a:solidFill>
                  <a:srgbClr val="CCE4FF"/>
                </a:solidFill>
              </a:defRPr>
            </a:lvl1pPr>
          </a:lstStyle>
          <a:p>
            <a:pPr lvl="0"/>
            <a:r>
              <a:rPr lang="lv-LV" noProof="0" dirty="0" err="1"/>
              <a:t>Click</a:t>
            </a:r>
            <a:r>
              <a:rPr lang="lv-LV" noProof="0" dirty="0"/>
              <a:t> to </a:t>
            </a:r>
            <a:r>
              <a:rPr lang="lv-LV" noProof="0" dirty="0" err="1"/>
              <a:t>edit</a:t>
            </a:r>
            <a:r>
              <a:rPr lang="lv-LV" noProof="0" dirty="0"/>
              <a:t> </a:t>
            </a:r>
            <a:r>
              <a:rPr lang="lv-LV" noProof="0" dirty="0" err="1"/>
              <a:t>text</a:t>
            </a:r>
            <a:endParaRPr lang="lv-LV" noProof="0" dirty="0"/>
          </a:p>
        </p:txBody>
      </p:sp>
      <p:sp>
        <p:nvSpPr>
          <p:cNvPr id="2" name="Rectangle 1">
            <a:extLst>
              <a:ext uri="{FF2B5EF4-FFF2-40B4-BE49-F238E27FC236}">
                <a16:creationId xmlns:a16="http://schemas.microsoft.com/office/drawing/2014/main" id="{39193EBF-287A-47DA-9A81-CD5B2D589497}"/>
              </a:ext>
            </a:extLst>
          </p:cNvPr>
          <p:cNvSpPr/>
          <p:nvPr userDrawn="1"/>
        </p:nvSpPr>
        <p:spPr>
          <a:xfrm>
            <a:off x="7712764" y="5027085"/>
            <a:ext cx="1107918" cy="217432"/>
          </a:xfrm>
          <a:prstGeom prst="rect">
            <a:avLst/>
          </a:prstGeom>
        </p:spPr>
        <p:txBody>
          <a:bodyPr wrap="square">
            <a:spAutoFit/>
          </a:bodyPr>
          <a:lstStyle/>
          <a:p>
            <a:pPr marL="0" lvl="0" indent="0" algn="l" defTabSz="914400" rtl="0" eaLnBrk="1" latinLnBrk="0" hangingPunct="1">
              <a:lnSpc>
                <a:spcPct val="65000"/>
              </a:lnSpc>
              <a:spcBef>
                <a:spcPts val="1000"/>
              </a:spcBef>
              <a:buFont typeface="Arial" panose="020B0604020202020204" pitchFamily="34" charset="0"/>
              <a:buNone/>
            </a:pPr>
            <a:r>
              <a:rPr lang="lv-LV" sz="1200" b="0" kern="1200" noProof="0" dirty="0">
                <a:solidFill>
                  <a:srgbClr val="CCE4FF"/>
                </a:solidFill>
                <a:latin typeface="+mn-lt"/>
                <a:ea typeface="+mn-ea"/>
                <a:cs typeface="+mn-cs"/>
              </a:rPr>
              <a:t>sorainen.com</a:t>
            </a:r>
          </a:p>
        </p:txBody>
      </p:sp>
      <p:pic>
        <p:nvPicPr>
          <p:cNvPr id="20" name="Picture 19">
            <a:extLst>
              <a:ext uri="{FF2B5EF4-FFF2-40B4-BE49-F238E27FC236}">
                <a16:creationId xmlns:a16="http://schemas.microsoft.com/office/drawing/2014/main" id="{2DDD7E43-8ABF-49E6-9601-54B5F6561E1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94735" y="3261369"/>
            <a:ext cx="5627039" cy="2887662"/>
          </a:xfrm>
          <a:prstGeom prst="rect">
            <a:avLst/>
          </a:prstGeom>
        </p:spPr>
      </p:pic>
      <p:sp>
        <p:nvSpPr>
          <p:cNvPr id="21" name="Text Placeholder 2">
            <a:extLst>
              <a:ext uri="{FF2B5EF4-FFF2-40B4-BE49-F238E27FC236}">
                <a16:creationId xmlns:a16="http://schemas.microsoft.com/office/drawing/2014/main" id="{6E902BE7-FE97-4DB2-969C-E55C42EC2E16}"/>
              </a:ext>
            </a:extLst>
          </p:cNvPr>
          <p:cNvSpPr>
            <a:spLocks noGrp="1"/>
          </p:cNvSpPr>
          <p:nvPr>
            <p:ph type="body" sz="quarter" idx="30" hasCustomPrompt="1"/>
          </p:nvPr>
        </p:nvSpPr>
        <p:spPr>
          <a:xfrm>
            <a:off x="7812155" y="1968708"/>
            <a:ext cx="4130459" cy="335837"/>
          </a:xfrm>
          <a:prstGeom prst="rect">
            <a:avLst/>
          </a:prstGeom>
        </p:spPr>
        <p:txBody>
          <a:bodyPr>
            <a:noAutofit/>
          </a:bodyPr>
          <a:lstStyle>
            <a:lvl1pPr>
              <a:defRPr sz="1600" b="0" spc="30" baseline="0">
                <a:solidFill>
                  <a:srgbClr val="CCE4FF"/>
                </a:solidFill>
                <a:latin typeface="+mj-lt"/>
              </a:defRPr>
            </a:lvl1pPr>
          </a:lstStyle>
          <a:p>
            <a:pPr lvl="0"/>
            <a:r>
              <a:rPr lang="lv-LV" noProof="0" dirty="0" err="1"/>
              <a:t>Click</a:t>
            </a:r>
            <a:r>
              <a:rPr lang="lv-LV" noProof="0" dirty="0"/>
              <a:t> to </a:t>
            </a:r>
            <a:r>
              <a:rPr lang="lv-LV" noProof="0" dirty="0" err="1"/>
              <a:t>edit</a:t>
            </a:r>
            <a:r>
              <a:rPr lang="lv-LV" noProof="0" dirty="0"/>
              <a:t> ALTERNATIVE </a:t>
            </a:r>
            <a:r>
              <a:rPr lang="lv-LV" noProof="0" dirty="0" err="1"/>
              <a:t>text</a:t>
            </a:r>
            <a:endParaRPr lang="lv-LV" noProof="0" dirty="0"/>
          </a:p>
        </p:txBody>
      </p:sp>
      <p:sp>
        <p:nvSpPr>
          <p:cNvPr id="22" name="Text Placeholder 2">
            <a:extLst>
              <a:ext uri="{FF2B5EF4-FFF2-40B4-BE49-F238E27FC236}">
                <a16:creationId xmlns:a16="http://schemas.microsoft.com/office/drawing/2014/main" id="{74BC9DAC-5547-4325-AFFE-FA7A1B837FC4}"/>
              </a:ext>
            </a:extLst>
          </p:cNvPr>
          <p:cNvSpPr>
            <a:spLocks noGrp="1"/>
          </p:cNvSpPr>
          <p:nvPr>
            <p:ph type="body" sz="quarter" idx="31" hasCustomPrompt="1"/>
          </p:nvPr>
        </p:nvSpPr>
        <p:spPr>
          <a:xfrm>
            <a:off x="7812155" y="2504125"/>
            <a:ext cx="4130460" cy="238090"/>
          </a:xfrm>
          <a:prstGeom prst="rect">
            <a:avLst/>
          </a:prstGeom>
        </p:spPr>
        <p:txBody>
          <a:bodyPr>
            <a:noAutofit/>
          </a:bodyPr>
          <a:lstStyle>
            <a:lvl1pPr>
              <a:lnSpc>
                <a:spcPct val="65000"/>
              </a:lnSpc>
              <a:defRPr sz="1200" b="0">
                <a:solidFill>
                  <a:srgbClr val="CCE4FF"/>
                </a:solidFill>
              </a:defRPr>
            </a:lvl1pPr>
          </a:lstStyle>
          <a:p>
            <a:pPr lvl="0"/>
            <a:r>
              <a:rPr lang="lv-LV" noProof="0" dirty="0" err="1"/>
              <a:t>Click</a:t>
            </a:r>
            <a:r>
              <a:rPr lang="lv-LV" noProof="0" dirty="0"/>
              <a:t> to </a:t>
            </a:r>
            <a:r>
              <a:rPr lang="lv-LV" noProof="0" dirty="0" err="1"/>
              <a:t>edit</a:t>
            </a:r>
            <a:r>
              <a:rPr lang="lv-LV" noProof="0" dirty="0"/>
              <a:t> </a:t>
            </a:r>
            <a:r>
              <a:rPr lang="lv-LV" noProof="0" dirty="0" err="1"/>
              <a:t>text</a:t>
            </a:r>
            <a:endParaRPr lang="lv-LV" noProof="0" dirty="0"/>
          </a:p>
        </p:txBody>
      </p:sp>
      <p:sp>
        <p:nvSpPr>
          <p:cNvPr id="23" name="Text Placeholder 2">
            <a:extLst>
              <a:ext uri="{FF2B5EF4-FFF2-40B4-BE49-F238E27FC236}">
                <a16:creationId xmlns:a16="http://schemas.microsoft.com/office/drawing/2014/main" id="{F6F9A930-3863-439C-BC5A-96394C8EEADD}"/>
              </a:ext>
            </a:extLst>
          </p:cNvPr>
          <p:cNvSpPr>
            <a:spLocks noGrp="1"/>
          </p:cNvSpPr>
          <p:nvPr>
            <p:ph type="body" sz="quarter" idx="32" hasCustomPrompt="1"/>
          </p:nvPr>
        </p:nvSpPr>
        <p:spPr>
          <a:xfrm>
            <a:off x="7812155" y="2862210"/>
            <a:ext cx="4130460" cy="238090"/>
          </a:xfrm>
          <a:prstGeom prst="rect">
            <a:avLst/>
          </a:prstGeom>
        </p:spPr>
        <p:txBody>
          <a:bodyPr>
            <a:noAutofit/>
          </a:bodyPr>
          <a:lstStyle>
            <a:lvl1pPr>
              <a:lnSpc>
                <a:spcPct val="65000"/>
              </a:lnSpc>
              <a:defRPr sz="1200" b="0">
                <a:solidFill>
                  <a:srgbClr val="CCE4FF"/>
                </a:solidFill>
              </a:defRPr>
            </a:lvl1pPr>
          </a:lstStyle>
          <a:p>
            <a:pPr lvl="0"/>
            <a:r>
              <a:rPr lang="lv-LV" noProof="0" dirty="0" err="1"/>
              <a:t>Click</a:t>
            </a:r>
            <a:r>
              <a:rPr lang="lv-LV" noProof="0" dirty="0"/>
              <a:t> to </a:t>
            </a:r>
            <a:r>
              <a:rPr lang="lv-LV" noProof="0" dirty="0" err="1"/>
              <a:t>edit</a:t>
            </a:r>
            <a:r>
              <a:rPr lang="lv-LV" noProof="0" dirty="0"/>
              <a:t> </a:t>
            </a:r>
            <a:r>
              <a:rPr lang="lv-LV" noProof="0" dirty="0" err="1"/>
              <a:t>text</a:t>
            </a:r>
            <a:endParaRPr lang="lv-LV" noProof="0" dirty="0"/>
          </a:p>
        </p:txBody>
      </p:sp>
    </p:spTree>
    <p:extLst>
      <p:ext uri="{BB962C8B-B14F-4D97-AF65-F5344CB8AC3E}">
        <p14:creationId xmlns:p14="http://schemas.microsoft.com/office/powerpoint/2010/main" val="799489663"/>
      </p:ext>
    </p:extLst>
  </p:cSld>
  <p:clrMapOvr>
    <a:overrideClrMapping bg1="dk1" tx1="lt1" bg2="dk2" tx2="lt2" accent1="accent1" accent2="accent2" accent3="accent3" accent4="accent4" accent5="accent5" accent6="accent6" hlink="hlink" folHlink="folHlink"/>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Final Slide">
    <p:bg>
      <p:bgRef idx="1001">
        <a:schemeClr val="bg1"/>
      </p:bgRef>
    </p:bg>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12153" y="5764728"/>
            <a:ext cx="1648791" cy="330299"/>
          </a:xfrm>
          <a:prstGeom prst="rect">
            <a:avLst/>
          </a:prstGeom>
        </p:spPr>
      </p:pic>
      <p:sp>
        <p:nvSpPr>
          <p:cNvPr id="26" name="TextBox 25"/>
          <p:cNvSpPr txBox="1"/>
          <p:nvPr userDrawn="1"/>
        </p:nvSpPr>
        <p:spPr>
          <a:xfrm>
            <a:off x="401670" y="2211814"/>
            <a:ext cx="3092107" cy="769441"/>
          </a:xfrm>
          <a:prstGeom prst="rect">
            <a:avLst/>
          </a:prstGeom>
          <a:noFill/>
        </p:spPr>
        <p:txBody>
          <a:bodyPr wrap="square" rtlCol="0">
            <a:spAutoFit/>
          </a:bodyPr>
          <a:lstStyle/>
          <a:p>
            <a:pPr algn="ctr"/>
            <a:r>
              <a:rPr lang="en-US" sz="4400" noProof="0" dirty="0">
                <a:solidFill>
                  <a:srgbClr val="CCE4FF"/>
                </a:solidFill>
                <a:latin typeface="+mj-lt"/>
              </a:rPr>
              <a:t>Contact us</a:t>
            </a:r>
          </a:p>
        </p:txBody>
      </p:sp>
      <p:sp>
        <p:nvSpPr>
          <p:cNvPr id="30" name="Text Placeholder 2">
            <a:extLst>
              <a:ext uri="{FF2B5EF4-FFF2-40B4-BE49-F238E27FC236}">
                <a16:creationId xmlns:a16="http://schemas.microsoft.com/office/drawing/2014/main" id="{57EC4B06-EC7F-42E2-A61A-97AC54ADFC3E}"/>
              </a:ext>
            </a:extLst>
          </p:cNvPr>
          <p:cNvSpPr>
            <a:spLocks noGrp="1"/>
          </p:cNvSpPr>
          <p:nvPr>
            <p:ph type="body" sz="quarter" idx="27" hasCustomPrompt="1"/>
          </p:nvPr>
        </p:nvSpPr>
        <p:spPr>
          <a:xfrm>
            <a:off x="7812153" y="4231330"/>
            <a:ext cx="4130460" cy="238090"/>
          </a:xfrm>
          <a:prstGeom prst="rect">
            <a:avLst/>
          </a:prstGeom>
        </p:spPr>
        <p:txBody>
          <a:bodyPr>
            <a:noAutofit/>
          </a:bodyPr>
          <a:lstStyle>
            <a:lvl1pPr>
              <a:lnSpc>
                <a:spcPct val="65000"/>
              </a:lnSpc>
              <a:defRPr sz="1200" b="0">
                <a:solidFill>
                  <a:srgbClr val="CCE4FF"/>
                </a:solidFill>
              </a:defRPr>
            </a:lvl1pPr>
          </a:lstStyle>
          <a:p>
            <a:pPr lvl="0"/>
            <a:r>
              <a:rPr lang="lv-LV" noProof="0" dirty="0" err="1"/>
              <a:t>Click</a:t>
            </a:r>
            <a:r>
              <a:rPr lang="lv-LV" noProof="0" dirty="0"/>
              <a:t> to </a:t>
            </a:r>
            <a:r>
              <a:rPr lang="lv-LV" noProof="0" dirty="0" err="1"/>
              <a:t>edit</a:t>
            </a:r>
            <a:r>
              <a:rPr lang="lv-LV" noProof="0" dirty="0"/>
              <a:t> </a:t>
            </a:r>
            <a:r>
              <a:rPr lang="lv-LV" noProof="0" dirty="0" err="1"/>
              <a:t>text</a:t>
            </a:r>
            <a:endParaRPr lang="lv-LV" noProof="0" dirty="0"/>
          </a:p>
        </p:txBody>
      </p:sp>
      <p:sp>
        <p:nvSpPr>
          <p:cNvPr id="31" name="Text Placeholder 2">
            <a:extLst>
              <a:ext uri="{FF2B5EF4-FFF2-40B4-BE49-F238E27FC236}">
                <a16:creationId xmlns:a16="http://schemas.microsoft.com/office/drawing/2014/main" id="{DF3FE02B-6932-4128-B00E-9BB007893AE9}"/>
              </a:ext>
            </a:extLst>
          </p:cNvPr>
          <p:cNvSpPr>
            <a:spLocks noGrp="1"/>
          </p:cNvSpPr>
          <p:nvPr>
            <p:ph type="body" sz="quarter" idx="28" hasCustomPrompt="1"/>
          </p:nvPr>
        </p:nvSpPr>
        <p:spPr>
          <a:xfrm>
            <a:off x="7812154" y="3667256"/>
            <a:ext cx="4130459" cy="335837"/>
          </a:xfrm>
          <a:prstGeom prst="rect">
            <a:avLst/>
          </a:prstGeom>
        </p:spPr>
        <p:txBody>
          <a:bodyPr>
            <a:noAutofit/>
          </a:bodyPr>
          <a:lstStyle>
            <a:lvl1pPr>
              <a:defRPr sz="1600" b="0" spc="30" baseline="0">
                <a:solidFill>
                  <a:srgbClr val="CCE4FF"/>
                </a:solidFill>
                <a:latin typeface="+mj-lt"/>
              </a:defRPr>
            </a:lvl1pPr>
          </a:lstStyle>
          <a:p>
            <a:pPr lvl="0"/>
            <a:r>
              <a:rPr lang="lv-LV" noProof="0" dirty="0" err="1"/>
              <a:t>Click</a:t>
            </a:r>
            <a:r>
              <a:rPr lang="lv-LV" noProof="0" dirty="0"/>
              <a:t> to </a:t>
            </a:r>
            <a:r>
              <a:rPr lang="lv-LV" noProof="0" dirty="0" err="1"/>
              <a:t>edit</a:t>
            </a:r>
            <a:r>
              <a:rPr lang="lv-LV" noProof="0" dirty="0"/>
              <a:t> </a:t>
            </a:r>
            <a:r>
              <a:rPr lang="lv-LV" noProof="0" dirty="0" err="1"/>
              <a:t>text</a:t>
            </a:r>
            <a:endParaRPr lang="lv-LV" noProof="0" dirty="0"/>
          </a:p>
        </p:txBody>
      </p:sp>
      <p:sp>
        <p:nvSpPr>
          <p:cNvPr id="32" name="Text Placeholder 2">
            <a:extLst>
              <a:ext uri="{FF2B5EF4-FFF2-40B4-BE49-F238E27FC236}">
                <a16:creationId xmlns:a16="http://schemas.microsoft.com/office/drawing/2014/main" id="{334E4730-60D4-4610-8F7C-2FB01ADC0BD9}"/>
              </a:ext>
            </a:extLst>
          </p:cNvPr>
          <p:cNvSpPr>
            <a:spLocks noGrp="1"/>
          </p:cNvSpPr>
          <p:nvPr>
            <p:ph type="body" sz="quarter" idx="29" hasCustomPrompt="1"/>
          </p:nvPr>
        </p:nvSpPr>
        <p:spPr>
          <a:xfrm>
            <a:off x="7812153" y="4586155"/>
            <a:ext cx="4130460" cy="238090"/>
          </a:xfrm>
          <a:prstGeom prst="rect">
            <a:avLst/>
          </a:prstGeom>
        </p:spPr>
        <p:txBody>
          <a:bodyPr>
            <a:noAutofit/>
          </a:bodyPr>
          <a:lstStyle>
            <a:lvl1pPr>
              <a:lnSpc>
                <a:spcPct val="65000"/>
              </a:lnSpc>
              <a:defRPr sz="1200" b="0">
                <a:solidFill>
                  <a:srgbClr val="CCE4FF"/>
                </a:solidFill>
              </a:defRPr>
            </a:lvl1pPr>
          </a:lstStyle>
          <a:p>
            <a:pPr lvl="0"/>
            <a:r>
              <a:rPr lang="lv-LV" noProof="0" dirty="0" err="1"/>
              <a:t>Click</a:t>
            </a:r>
            <a:r>
              <a:rPr lang="lv-LV" noProof="0" dirty="0"/>
              <a:t> to </a:t>
            </a:r>
            <a:r>
              <a:rPr lang="lv-LV" noProof="0" dirty="0" err="1"/>
              <a:t>edit</a:t>
            </a:r>
            <a:r>
              <a:rPr lang="lv-LV" noProof="0" dirty="0"/>
              <a:t> </a:t>
            </a:r>
            <a:r>
              <a:rPr lang="lv-LV" noProof="0" dirty="0" err="1"/>
              <a:t>text</a:t>
            </a:r>
            <a:endParaRPr lang="lv-LV" noProof="0" dirty="0"/>
          </a:p>
        </p:txBody>
      </p:sp>
      <p:sp>
        <p:nvSpPr>
          <p:cNvPr id="2" name="Rectangle 1">
            <a:extLst>
              <a:ext uri="{FF2B5EF4-FFF2-40B4-BE49-F238E27FC236}">
                <a16:creationId xmlns:a16="http://schemas.microsoft.com/office/drawing/2014/main" id="{39193EBF-287A-47DA-9A81-CD5B2D589497}"/>
              </a:ext>
            </a:extLst>
          </p:cNvPr>
          <p:cNvSpPr/>
          <p:nvPr userDrawn="1"/>
        </p:nvSpPr>
        <p:spPr>
          <a:xfrm>
            <a:off x="7712764" y="5027085"/>
            <a:ext cx="1107918" cy="217432"/>
          </a:xfrm>
          <a:prstGeom prst="rect">
            <a:avLst/>
          </a:prstGeom>
        </p:spPr>
        <p:txBody>
          <a:bodyPr wrap="square">
            <a:spAutoFit/>
          </a:bodyPr>
          <a:lstStyle/>
          <a:p>
            <a:pPr marL="0" lvl="0" indent="0" algn="l" defTabSz="914400" rtl="0" eaLnBrk="1" latinLnBrk="0" hangingPunct="1">
              <a:lnSpc>
                <a:spcPct val="65000"/>
              </a:lnSpc>
              <a:spcBef>
                <a:spcPts val="1000"/>
              </a:spcBef>
              <a:buFont typeface="Arial" panose="020B0604020202020204" pitchFamily="34" charset="0"/>
              <a:buNone/>
            </a:pPr>
            <a:r>
              <a:rPr lang="lv-LV" sz="1200" b="0" kern="1200" noProof="0" dirty="0">
                <a:solidFill>
                  <a:srgbClr val="CCE4FF"/>
                </a:solidFill>
                <a:latin typeface="+mn-lt"/>
                <a:ea typeface="+mn-ea"/>
                <a:cs typeface="+mn-cs"/>
              </a:rPr>
              <a:t>sorainen.com</a:t>
            </a:r>
          </a:p>
        </p:txBody>
      </p:sp>
      <p:pic>
        <p:nvPicPr>
          <p:cNvPr id="20" name="Picture 19">
            <a:extLst>
              <a:ext uri="{FF2B5EF4-FFF2-40B4-BE49-F238E27FC236}">
                <a16:creationId xmlns:a16="http://schemas.microsoft.com/office/drawing/2014/main" id="{2DDD7E43-8ABF-49E6-9601-54B5F6561E1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94735" y="3261369"/>
            <a:ext cx="5627039" cy="2887662"/>
          </a:xfrm>
          <a:prstGeom prst="rect">
            <a:avLst/>
          </a:prstGeom>
        </p:spPr>
      </p:pic>
      <p:sp>
        <p:nvSpPr>
          <p:cNvPr id="21" name="Text Placeholder 2">
            <a:extLst>
              <a:ext uri="{FF2B5EF4-FFF2-40B4-BE49-F238E27FC236}">
                <a16:creationId xmlns:a16="http://schemas.microsoft.com/office/drawing/2014/main" id="{6E902BE7-FE97-4DB2-969C-E55C42EC2E16}"/>
              </a:ext>
            </a:extLst>
          </p:cNvPr>
          <p:cNvSpPr>
            <a:spLocks noGrp="1"/>
          </p:cNvSpPr>
          <p:nvPr>
            <p:ph type="body" sz="quarter" idx="30" hasCustomPrompt="1"/>
          </p:nvPr>
        </p:nvSpPr>
        <p:spPr>
          <a:xfrm>
            <a:off x="7812155" y="1968708"/>
            <a:ext cx="4130459" cy="335837"/>
          </a:xfrm>
          <a:prstGeom prst="rect">
            <a:avLst/>
          </a:prstGeom>
        </p:spPr>
        <p:txBody>
          <a:bodyPr>
            <a:noAutofit/>
          </a:bodyPr>
          <a:lstStyle>
            <a:lvl1pPr>
              <a:defRPr sz="1600" b="0" spc="30" baseline="0">
                <a:solidFill>
                  <a:srgbClr val="CCE4FF"/>
                </a:solidFill>
                <a:latin typeface="+mj-lt"/>
              </a:defRPr>
            </a:lvl1pPr>
          </a:lstStyle>
          <a:p>
            <a:pPr lvl="0"/>
            <a:r>
              <a:rPr lang="lv-LV" noProof="0" dirty="0" err="1"/>
              <a:t>Click</a:t>
            </a:r>
            <a:r>
              <a:rPr lang="lv-LV" noProof="0" dirty="0"/>
              <a:t> to </a:t>
            </a:r>
            <a:r>
              <a:rPr lang="lv-LV" noProof="0" dirty="0" err="1"/>
              <a:t>edit</a:t>
            </a:r>
            <a:r>
              <a:rPr lang="lv-LV" noProof="0" dirty="0"/>
              <a:t> ALTERNATIVE </a:t>
            </a:r>
            <a:r>
              <a:rPr lang="lv-LV" noProof="0" dirty="0" err="1"/>
              <a:t>text</a:t>
            </a:r>
            <a:endParaRPr lang="lv-LV" noProof="0" dirty="0"/>
          </a:p>
        </p:txBody>
      </p:sp>
      <p:sp>
        <p:nvSpPr>
          <p:cNvPr id="22" name="Text Placeholder 2">
            <a:extLst>
              <a:ext uri="{FF2B5EF4-FFF2-40B4-BE49-F238E27FC236}">
                <a16:creationId xmlns:a16="http://schemas.microsoft.com/office/drawing/2014/main" id="{74BC9DAC-5547-4325-AFFE-FA7A1B837FC4}"/>
              </a:ext>
            </a:extLst>
          </p:cNvPr>
          <p:cNvSpPr>
            <a:spLocks noGrp="1"/>
          </p:cNvSpPr>
          <p:nvPr>
            <p:ph type="body" sz="quarter" idx="31" hasCustomPrompt="1"/>
          </p:nvPr>
        </p:nvSpPr>
        <p:spPr>
          <a:xfrm>
            <a:off x="7812155" y="2504125"/>
            <a:ext cx="4130460" cy="238090"/>
          </a:xfrm>
          <a:prstGeom prst="rect">
            <a:avLst/>
          </a:prstGeom>
        </p:spPr>
        <p:txBody>
          <a:bodyPr>
            <a:noAutofit/>
          </a:bodyPr>
          <a:lstStyle>
            <a:lvl1pPr>
              <a:lnSpc>
                <a:spcPct val="65000"/>
              </a:lnSpc>
              <a:defRPr sz="1200" b="0">
                <a:solidFill>
                  <a:srgbClr val="CCE4FF"/>
                </a:solidFill>
              </a:defRPr>
            </a:lvl1pPr>
          </a:lstStyle>
          <a:p>
            <a:pPr lvl="0"/>
            <a:r>
              <a:rPr lang="lv-LV" noProof="0" dirty="0" err="1"/>
              <a:t>Click</a:t>
            </a:r>
            <a:r>
              <a:rPr lang="lv-LV" noProof="0" dirty="0"/>
              <a:t> to </a:t>
            </a:r>
            <a:r>
              <a:rPr lang="lv-LV" noProof="0" dirty="0" err="1"/>
              <a:t>edit</a:t>
            </a:r>
            <a:r>
              <a:rPr lang="lv-LV" noProof="0" dirty="0"/>
              <a:t> </a:t>
            </a:r>
            <a:r>
              <a:rPr lang="lv-LV" noProof="0" dirty="0" err="1"/>
              <a:t>text</a:t>
            </a:r>
            <a:endParaRPr lang="lv-LV" noProof="0" dirty="0"/>
          </a:p>
        </p:txBody>
      </p:sp>
      <p:sp>
        <p:nvSpPr>
          <p:cNvPr id="23" name="Text Placeholder 2">
            <a:extLst>
              <a:ext uri="{FF2B5EF4-FFF2-40B4-BE49-F238E27FC236}">
                <a16:creationId xmlns:a16="http://schemas.microsoft.com/office/drawing/2014/main" id="{F6F9A930-3863-439C-BC5A-96394C8EEADD}"/>
              </a:ext>
            </a:extLst>
          </p:cNvPr>
          <p:cNvSpPr>
            <a:spLocks noGrp="1"/>
          </p:cNvSpPr>
          <p:nvPr>
            <p:ph type="body" sz="quarter" idx="32" hasCustomPrompt="1"/>
          </p:nvPr>
        </p:nvSpPr>
        <p:spPr>
          <a:xfrm>
            <a:off x="7812155" y="2862210"/>
            <a:ext cx="4130460" cy="238090"/>
          </a:xfrm>
          <a:prstGeom prst="rect">
            <a:avLst/>
          </a:prstGeom>
        </p:spPr>
        <p:txBody>
          <a:bodyPr>
            <a:noAutofit/>
          </a:bodyPr>
          <a:lstStyle>
            <a:lvl1pPr>
              <a:lnSpc>
                <a:spcPct val="65000"/>
              </a:lnSpc>
              <a:defRPr sz="1200" b="0">
                <a:solidFill>
                  <a:srgbClr val="CCE4FF"/>
                </a:solidFill>
              </a:defRPr>
            </a:lvl1pPr>
          </a:lstStyle>
          <a:p>
            <a:pPr lvl="0"/>
            <a:r>
              <a:rPr lang="lv-LV" noProof="0" dirty="0" err="1"/>
              <a:t>Click</a:t>
            </a:r>
            <a:r>
              <a:rPr lang="lv-LV" noProof="0" dirty="0"/>
              <a:t> to </a:t>
            </a:r>
            <a:r>
              <a:rPr lang="lv-LV" noProof="0" dirty="0" err="1"/>
              <a:t>edit</a:t>
            </a:r>
            <a:r>
              <a:rPr lang="lv-LV" noProof="0" dirty="0"/>
              <a:t> </a:t>
            </a:r>
            <a:r>
              <a:rPr lang="lv-LV" noProof="0" dirty="0" err="1"/>
              <a:t>text</a:t>
            </a:r>
            <a:endParaRPr lang="lv-LV" noProof="0" dirty="0"/>
          </a:p>
        </p:txBody>
      </p:sp>
    </p:spTree>
    <p:extLst>
      <p:ext uri="{BB962C8B-B14F-4D97-AF65-F5344CB8AC3E}">
        <p14:creationId xmlns:p14="http://schemas.microsoft.com/office/powerpoint/2010/main" val="674759274"/>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slideLayout" Target="../slideLayouts/slideLayout3.xml"/><Relationship Id="rId1" Type="http://schemas.openxmlformats.org/officeDocument/2006/relationships/slideLayout" Target="../slideLayouts/slideLayout2.xml"/><Relationship Id="rId5" Type="http://schemas.openxmlformats.org/officeDocument/2006/relationships/theme" Target="../theme/theme2.xml"/><Relationship Id="rId4"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slideLayout" Target="../slideLayouts/slideLayout18.xml"/><Relationship Id="rId18" Type="http://schemas.openxmlformats.org/officeDocument/2006/relationships/theme" Target="../theme/theme3.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17" Type="http://schemas.openxmlformats.org/officeDocument/2006/relationships/slideLayout" Target="../slideLayouts/slideLayout22.xml"/><Relationship Id="rId2" Type="http://schemas.openxmlformats.org/officeDocument/2006/relationships/slideLayout" Target="../slideLayouts/slideLayout7.xml"/><Relationship Id="rId16" Type="http://schemas.openxmlformats.org/officeDocument/2006/relationships/slideLayout" Target="../slideLayouts/slideLayout21.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5" Type="http://schemas.openxmlformats.org/officeDocument/2006/relationships/slideLayout" Target="../slideLayouts/slideLayout2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slideLayout" Target="../slideLayouts/slideLayout19.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slideLayout" Target="../slideLayouts/slideLayout24.xml"/><Relationship Id="rId1" Type="http://schemas.openxmlformats.org/officeDocument/2006/relationships/slideLayout" Target="../slideLayouts/slideLayout23.xml"/><Relationship Id="rId5" Type="http://schemas.openxmlformats.org/officeDocument/2006/relationships/theme" Target="../theme/theme4.xml"/><Relationship Id="rId4" Type="http://schemas.openxmlformats.org/officeDocument/2006/relationships/slideLayout" Target="../slideLayouts/slideLayout26.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28.xml"/><Relationship Id="rId1" Type="http://schemas.openxmlformats.org/officeDocument/2006/relationships/slideLayout" Target="../slideLayouts/slideLayout27.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30.xml"/><Relationship Id="rId1" Type="http://schemas.openxmlformats.org/officeDocument/2006/relationships/slideLayout" Target="../slideLayouts/slideLayout29.xml"/></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31.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34.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theme" Target="../theme/theme8.xml"/><Relationship Id="rId5" Type="http://schemas.openxmlformats.org/officeDocument/2006/relationships/slideLayout" Target="../slideLayouts/slideLayout36.xml"/><Relationship Id="rId4" Type="http://schemas.openxmlformats.org/officeDocument/2006/relationships/slideLayout" Target="../slideLayouts/slideLayout35.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39.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theme" Target="../theme/theme9.xml"/><Relationship Id="rId5" Type="http://schemas.openxmlformats.org/officeDocument/2006/relationships/slideLayout" Target="../slideLayouts/slideLayout41.xml"/><Relationship Id="rId4" Type="http://schemas.openxmlformats.org/officeDocument/2006/relationships/slideLayout" Target="../slideLayouts/slideLayout40.xml"/></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44.xml"/><Relationship Id="rId2" Type="http://schemas.openxmlformats.org/officeDocument/2006/relationships/slideLayout" Target="../slideLayouts/slideLayout43.xml"/><Relationship Id="rId1" Type="http://schemas.openxmlformats.org/officeDocument/2006/relationships/slideLayout" Target="../slideLayouts/slideLayout42.xml"/><Relationship Id="rId4"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2" Type="http://schemas.openxmlformats.org/officeDocument/2006/relationships/theme" Target="../theme/theme11.xml"/><Relationship Id="rId1" Type="http://schemas.openxmlformats.org/officeDocument/2006/relationships/slideLayout" Target="../slideLayouts/slideLayout45.xml"/></Relationships>
</file>

<file path=ppt/slideMasters/_rels/slideMaster12.xml.rels><?xml version="1.0" encoding="UTF-8" standalone="yes"?>
<Relationships xmlns="http://schemas.openxmlformats.org/package/2006/relationships"><Relationship Id="rId2" Type="http://schemas.openxmlformats.org/officeDocument/2006/relationships/theme" Target="../theme/theme12.xml"/><Relationship Id="rId1" Type="http://schemas.openxmlformats.org/officeDocument/2006/relationships/slideLayout" Target="../slideLayouts/slideLayout46.xml"/></Relationships>
</file>

<file path=ppt/slideMasters/_rels/slideMaster13.xml.rels><?xml version="1.0" encoding="UTF-8" standalone="yes"?>
<Relationships xmlns="http://schemas.openxmlformats.org/package/2006/relationships"><Relationship Id="rId3" Type="http://schemas.openxmlformats.org/officeDocument/2006/relationships/slideLayout" Target="../slideLayouts/slideLayout49.xml"/><Relationship Id="rId2" Type="http://schemas.openxmlformats.org/officeDocument/2006/relationships/slideLayout" Target="../slideLayouts/slideLayout48.xml"/><Relationship Id="rId1" Type="http://schemas.openxmlformats.org/officeDocument/2006/relationships/slideLayout" Target="../slideLayouts/slideLayout47.xml"/><Relationship Id="rId5" Type="http://schemas.openxmlformats.org/officeDocument/2006/relationships/theme" Target="../theme/theme13.xml"/><Relationship Id="rId4" Type="http://schemas.openxmlformats.org/officeDocument/2006/relationships/slideLayout" Target="../slideLayouts/slideLayout50.xml"/></Relationships>
</file>

<file path=ppt/slideMasters/_rels/slideMaster14.xml.rels><?xml version="1.0" encoding="UTF-8" standalone="yes"?>
<Relationships xmlns="http://schemas.openxmlformats.org/package/2006/relationships"><Relationship Id="rId3" Type="http://schemas.openxmlformats.org/officeDocument/2006/relationships/slideLayout" Target="../slideLayouts/slideLayout53.xml"/><Relationship Id="rId7" Type="http://schemas.openxmlformats.org/officeDocument/2006/relationships/theme" Target="../theme/theme14.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5" Type="http://schemas.openxmlformats.org/officeDocument/2006/relationships/slideLayout" Target="../slideLayouts/slideLayout55.xml"/><Relationship Id="rId4" Type="http://schemas.openxmlformats.org/officeDocument/2006/relationships/slideLayout" Target="../slideLayouts/slideLayout54.xml"/></Relationships>
</file>

<file path=ppt/slideMasters/_rels/slideMaster15.xml.rels><?xml version="1.0" encoding="UTF-8" standalone="yes"?>
<Relationships xmlns="http://schemas.openxmlformats.org/package/2006/relationships"><Relationship Id="rId3" Type="http://schemas.openxmlformats.org/officeDocument/2006/relationships/slideLayout" Target="../slideLayouts/slideLayout59.xml"/><Relationship Id="rId7" Type="http://schemas.openxmlformats.org/officeDocument/2006/relationships/theme" Target="../theme/theme15.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5" Type="http://schemas.openxmlformats.org/officeDocument/2006/relationships/slideLayout" Target="../slideLayouts/slideLayout61.xml"/><Relationship Id="rId4" Type="http://schemas.openxmlformats.org/officeDocument/2006/relationships/slideLayout" Target="../slideLayouts/slideLayout60.xml"/></Relationships>
</file>

<file path=ppt/slideMasters/_rels/slideMaster16.xml.rels><?xml version="1.0" encoding="UTF-8" standalone="yes"?>
<Relationships xmlns="http://schemas.openxmlformats.org/package/2006/relationships"><Relationship Id="rId3" Type="http://schemas.openxmlformats.org/officeDocument/2006/relationships/slideLayout" Target="../slideLayouts/slideLayout65.xml"/><Relationship Id="rId2" Type="http://schemas.openxmlformats.org/officeDocument/2006/relationships/slideLayout" Target="../slideLayouts/slideLayout64.xml"/><Relationship Id="rId1" Type="http://schemas.openxmlformats.org/officeDocument/2006/relationships/slideLayout" Target="../slideLayouts/slideLayout63.xml"/><Relationship Id="rId5" Type="http://schemas.openxmlformats.org/officeDocument/2006/relationships/theme" Target="../theme/theme16.xml"/><Relationship Id="rId4" Type="http://schemas.openxmlformats.org/officeDocument/2006/relationships/slideLayout" Target="../slideLayouts/slideLayout66.xml"/></Relationships>
</file>

<file path=ppt/slideMasters/_rels/slideMaster17.xml.rels><?xml version="1.0" encoding="UTF-8" standalone="yes"?>
<Relationships xmlns="http://schemas.openxmlformats.org/package/2006/relationships"><Relationship Id="rId3" Type="http://schemas.openxmlformats.org/officeDocument/2006/relationships/slideLayout" Target="../slideLayouts/slideLayout69.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theme" Target="../theme/theme17.xml"/><Relationship Id="rId5" Type="http://schemas.openxmlformats.org/officeDocument/2006/relationships/slideLayout" Target="../slideLayouts/slideLayout71.xml"/><Relationship Id="rId4" Type="http://schemas.openxmlformats.org/officeDocument/2006/relationships/slideLayout" Target="../slideLayouts/slideLayout70.xml"/></Relationships>
</file>

<file path=ppt/slideMasters/_rels/slideMaster18.xml.rels><?xml version="1.0" encoding="UTF-8" standalone="yes"?>
<Relationships xmlns="http://schemas.openxmlformats.org/package/2006/relationships"><Relationship Id="rId2" Type="http://schemas.openxmlformats.org/officeDocument/2006/relationships/theme" Target="../theme/theme18.xml"/><Relationship Id="rId1" Type="http://schemas.openxmlformats.org/officeDocument/2006/relationships/slideLayout" Target="../slideLayouts/slideLayout72.xml"/></Relationships>
</file>

<file path=ppt/slideMasters/_rels/slideMaster19.xml.rels><?xml version="1.0" encoding="UTF-8" standalone="yes"?>
<Relationships xmlns="http://schemas.openxmlformats.org/package/2006/relationships"><Relationship Id="rId2" Type="http://schemas.openxmlformats.org/officeDocument/2006/relationships/theme" Target="../theme/theme19.xml"/><Relationship Id="rId1" Type="http://schemas.openxmlformats.org/officeDocument/2006/relationships/slideLayout" Target="../slideLayouts/slideLayout73.xml"/></Relationships>
</file>

<file path=ppt/slideMasters/_rels/slideMaster20.xml.rels><?xml version="1.0" encoding="UTF-8" standalone="yes"?>
<Relationships xmlns="http://schemas.openxmlformats.org/package/2006/relationships"><Relationship Id="rId2" Type="http://schemas.openxmlformats.org/officeDocument/2006/relationships/theme" Target="../theme/theme20.xml"/><Relationship Id="rId1" Type="http://schemas.openxmlformats.org/officeDocument/2006/relationships/slideLayout" Target="../slideLayouts/slideLayout74.xml"/></Relationships>
</file>

<file path=ppt/slideMasters/_rels/slideMaster21.xml.rels><?xml version="1.0" encoding="UTF-8" standalone="yes"?>
<Relationships xmlns="http://schemas.openxmlformats.org/package/2006/relationships"><Relationship Id="rId2" Type="http://schemas.openxmlformats.org/officeDocument/2006/relationships/theme" Target="../theme/theme21.xml"/><Relationship Id="rId1" Type="http://schemas.openxmlformats.org/officeDocument/2006/relationships/slideLayout" Target="../slideLayouts/slideLayout75.xml"/></Relationships>
</file>

<file path=ppt/slideMasters/_rels/slideMaster22.xml.rels><?xml version="1.0" encoding="UTF-8" standalone="yes"?>
<Relationships xmlns="http://schemas.openxmlformats.org/package/2006/relationships"><Relationship Id="rId2" Type="http://schemas.openxmlformats.org/officeDocument/2006/relationships/theme" Target="../theme/theme22.xml"/><Relationship Id="rId1" Type="http://schemas.openxmlformats.org/officeDocument/2006/relationships/slideLayout" Target="../slideLayouts/slideLayout7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716CE2A6-9456-42D0-A5EA-1CC6FEF6782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Tree>
    <p:extLst>
      <p:ext uri="{BB962C8B-B14F-4D97-AF65-F5344CB8AC3E}">
        <p14:creationId xmlns:p14="http://schemas.microsoft.com/office/powerpoint/2010/main" val="2212246388"/>
      </p:ext>
    </p:extLst>
  </p:cSld>
  <p:clrMap bg1="lt1" tx1="dk1" bg2="lt2" tx2="dk2" accent1="accent1" accent2="accent2" accent3="accent3" accent4="accent4" accent5="accent5" accent6="accent6" hlink="hlink" folHlink="folHlink"/>
  <p:sldLayoutIdLst>
    <p:sldLayoutId id="2147483670" r:id="rId1"/>
  </p:sldLayoutIdLst>
  <p:txStyles>
    <p:titleStyle>
      <a:lvl1pPr algn="l" defTabSz="914400" rtl="0" eaLnBrk="1" latinLnBrk="0" hangingPunct="1">
        <a:lnSpc>
          <a:spcPct val="90000"/>
        </a:lnSpc>
        <a:spcBef>
          <a:spcPct val="0"/>
        </a:spcBef>
        <a:buNone/>
        <a:defRPr sz="2600" kern="1200">
          <a:solidFill>
            <a:schemeClr val="tx2"/>
          </a:solidFill>
          <a:latin typeface="+mn-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5B6CDD4-30A8-42C7-BFA7-DAC7C64256D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10" name="Text Placeholder 9">
            <a:extLst>
              <a:ext uri="{FF2B5EF4-FFF2-40B4-BE49-F238E27FC236}">
                <a16:creationId xmlns:a16="http://schemas.microsoft.com/office/drawing/2014/main" id="{C4957F2B-79B5-444D-B13F-4CE4C8F387A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lnSpc>
                <a:spcPct val="110000"/>
              </a:lnSpc>
            </a:pPr>
            <a:r>
              <a:rPr lang="en-US" sz="1800" b="0" i="0" kern="1200" dirty="0">
                <a:solidFill>
                  <a:schemeClr val="tx2"/>
                </a:solidFill>
                <a:effectLst/>
                <a:latin typeface="+mn-lt"/>
                <a:ea typeface="+mn-ea"/>
                <a:cs typeface="+mn-cs"/>
              </a:rPr>
              <a:t>Lorem ipsum dolor sit </a:t>
            </a:r>
            <a:r>
              <a:rPr lang="en-US" sz="1800" b="0" i="0" kern="1200" dirty="0" err="1">
                <a:solidFill>
                  <a:schemeClr val="tx2"/>
                </a:solidFill>
                <a:effectLst/>
                <a:latin typeface="+mn-lt"/>
                <a:ea typeface="+mn-ea"/>
                <a:cs typeface="+mn-cs"/>
              </a:rPr>
              <a:t>amet</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consectetur</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adipiscing</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elit</a:t>
            </a:r>
            <a:r>
              <a:rPr lang="en-US" sz="1800" b="0" i="0" kern="1200" dirty="0">
                <a:solidFill>
                  <a:schemeClr val="tx2"/>
                </a:solidFill>
                <a:effectLst/>
                <a:latin typeface="+mn-lt"/>
                <a:ea typeface="+mn-ea"/>
                <a:cs typeface="+mn-cs"/>
              </a:rPr>
              <a:t>, sed do </a:t>
            </a:r>
            <a:r>
              <a:rPr lang="en-US" sz="1800" b="0" i="0" kern="1200" dirty="0" err="1">
                <a:solidFill>
                  <a:schemeClr val="tx2"/>
                </a:solidFill>
                <a:effectLst/>
                <a:latin typeface="+mn-lt"/>
                <a:ea typeface="+mn-ea"/>
                <a:cs typeface="+mn-cs"/>
              </a:rPr>
              <a:t>eiusmod</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tempor</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incididunt</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ut</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labore</a:t>
            </a:r>
            <a:r>
              <a:rPr lang="en-US" sz="1800" b="0" i="0" kern="1200" dirty="0">
                <a:solidFill>
                  <a:schemeClr val="tx2"/>
                </a:solidFill>
                <a:effectLst/>
                <a:latin typeface="+mn-lt"/>
                <a:ea typeface="+mn-ea"/>
                <a:cs typeface="+mn-cs"/>
              </a:rPr>
              <a:t> et dolore magna </a:t>
            </a:r>
            <a:r>
              <a:rPr lang="en-US" sz="1800" b="0" i="0" kern="1200" dirty="0" err="1">
                <a:solidFill>
                  <a:schemeClr val="tx2"/>
                </a:solidFill>
                <a:effectLst/>
                <a:latin typeface="+mn-lt"/>
                <a:ea typeface="+mn-ea"/>
                <a:cs typeface="+mn-cs"/>
              </a:rPr>
              <a:t>aliqua</a:t>
            </a:r>
            <a:r>
              <a:rPr lang="en-US" sz="1800" b="0" i="0" kern="1200" dirty="0">
                <a:solidFill>
                  <a:schemeClr val="tx2"/>
                </a:solidFill>
                <a:effectLst/>
                <a:latin typeface="+mn-lt"/>
                <a:ea typeface="+mn-ea"/>
                <a:cs typeface="+mn-cs"/>
              </a:rPr>
              <a:t>. Ut </a:t>
            </a:r>
            <a:r>
              <a:rPr lang="en-US" sz="1800" b="0" i="0" kern="1200" dirty="0" err="1">
                <a:solidFill>
                  <a:schemeClr val="tx2"/>
                </a:solidFill>
                <a:effectLst/>
                <a:latin typeface="+mn-lt"/>
                <a:ea typeface="+mn-ea"/>
                <a:cs typeface="+mn-cs"/>
              </a:rPr>
              <a:t>enim</a:t>
            </a:r>
            <a:r>
              <a:rPr lang="en-US" sz="1800" b="0" i="0" kern="1200" dirty="0">
                <a:solidFill>
                  <a:schemeClr val="tx2"/>
                </a:solidFill>
                <a:effectLst/>
                <a:latin typeface="+mn-lt"/>
                <a:ea typeface="+mn-ea"/>
                <a:cs typeface="+mn-cs"/>
              </a:rPr>
              <a:t> ad minim </a:t>
            </a:r>
            <a:r>
              <a:rPr lang="en-US" sz="1800" b="0" i="0" kern="1200" dirty="0" err="1">
                <a:solidFill>
                  <a:schemeClr val="tx2"/>
                </a:solidFill>
                <a:effectLst/>
                <a:latin typeface="+mn-lt"/>
                <a:ea typeface="+mn-ea"/>
                <a:cs typeface="+mn-cs"/>
              </a:rPr>
              <a:t>veniam</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quis</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nostrud</a:t>
            </a:r>
            <a:r>
              <a:rPr lang="en-US" sz="1800" b="0" i="0" kern="1200" dirty="0">
                <a:solidFill>
                  <a:schemeClr val="tx2"/>
                </a:solidFill>
                <a:effectLst/>
                <a:latin typeface="+mn-lt"/>
                <a:ea typeface="+mn-ea"/>
                <a:cs typeface="+mn-cs"/>
              </a:rPr>
              <a:t> exercitation </a:t>
            </a:r>
            <a:r>
              <a:rPr lang="en-US" sz="1800" b="0" i="0" kern="1200" dirty="0" err="1">
                <a:solidFill>
                  <a:schemeClr val="tx2"/>
                </a:solidFill>
                <a:effectLst/>
                <a:latin typeface="+mn-lt"/>
                <a:ea typeface="+mn-ea"/>
                <a:cs typeface="+mn-cs"/>
              </a:rPr>
              <a:t>ullamco</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laboris</a:t>
            </a:r>
            <a:r>
              <a:rPr lang="en-US" sz="1800" b="0" i="0" kern="1200" dirty="0">
                <a:solidFill>
                  <a:schemeClr val="tx2"/>
                </a:solidFill>
                <a:effectLst/>
                <a:latin typeface="+mn-lt"/>
                <a:ea typeface="+mn-ea"/>
                <a:cs typeface="+mn-cs"/>
              </a:rPr>
              <a:t> nisi </a:t>
            </a:r>
            <a:r>
              <a:rPr lang="en-US" sz="1800" b="0" i="0" kern="1200" dirty="0" err="1">
                <a:solidFill>
                  <a:schemeClr val="tx2"/>
                </a:solidFill>
                <a:effectLst/>
                <a:latin typeface="+mn-lt"/>
                <a:ea typeface="+mn-ea"/>
                <a:cs typeface="+mn-cs"/>
              </a:rPr>
              <a:t>ut</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aliquip</a:t>
            </a:r>
            <a:r>
              <a:rPr lang="en-US" sz="1800" b="0" i="0" kern="1200" dirty="0">
                <a:solidFill>
                  <a:schemeClr val="tx2"/>
                </a:solidFill>
                <a:effectLst/>
                <a:latin typeface="+mn-lt"/>
                <a:ea typeface="+mn-ea"/>
                <a:cs typeface="+mn-cs"/>
              </a:rPr>
              <a:t> ex </a:t>
            </a:r>
            <a:r>
              <a:rPr lang="en-US" sz="1800" b="0" i="0" kern="1200" dirty="0" err="1">
                <a:solidFill>
                  <a:schemeClr val="tx2"/>
                </a:solidFill>
                <a:effectLst/>
                <a:latin typeface="+mn-lt"/>
                <a:ea typeface="+mn-ea"/>
                <a:cs typeface="+mn-cs"/>
              </a:rPr>
              <a:t>ea</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commodo</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consequat</a:t>
            </a:r>
            <a:r>
              <a:rPr lang="en-US" sz="1800" b="0" i="0" kern="1200" dirty="0">
                <a:solidFill>
                  <a:schemeClr val="tx2"/>
                </a:solidFill>
                <a:effectLst/>
                <a:latin typeface="+mn-lt"/>
                <a:ea typeface="+mn-ea"/>
                <a:cs typeface="+mn-cs"/>
              </a:rPr>
              <a:t>. Duis </a:t>
            </a:r>
            <a:r>
              <a:rPr lang="en-US" sz="1800" b="0" i="0" kern="1200" dirty="0" err="1">
                <a:solidFill>
                  <a:schemeClr val="tx2"/>
                </a:solidFill>
                <a:effectLst/>
                <a:latin typeface="+mn-lt"/>
                <a:ea typeface="+mn-ea"/>
                <a:cs typeface="+mn-cs"/>
              </a:rPr>
              <a:t>aute</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irure</a:t>
            </a:r>
            <a:r>
              <a:rPr lang="en-US" sz="1800" b="0" i="0" kern="1200" dirty="0">
                <a:solidFill>
                  <a:schemeClr val="tx2"/>
                </a:solidFill>
                <a:effectLst/>
                <a:latin typeface="+mn-lt"/>
                <a:ea typeface="+mn-ea"/>
                <a:cs typeface="+mn-cs"/>
              </a:rPr>
              <a:t> dolor in </a:t>
            </a:r>
            <a:r>
              <a:rPr lang="en-US" sz="1800" b="0" i="0" kern="1200" dirty="0" err="1">
                <a:solidFill>
                  <a:schemeClr val="tx2"/>
                </a:solidFill>
                <a:effectLst/>
                <a:latin typeface="+mn-lt"/>
                <a:ea typeface="+mn-ea"/>
                <a:cs typeface="+mn-cs"/>
              </a:rPr>
              <a:t>reprehenderit</a:t>
            </a:r>
            <a:r>
              <a:rPr lang="en-US" sz="1800" b="0" i="0" kern="1200" dirty="0">
                <a:solidFill>
                  <a:schemeClr val="tx2"/>
                </a:solidFill>
                <a:effectLst/>
                <a:latin typeface="+mn-lt"/>
                <a:ea typeface="+mn-ea"/>
                <a:cs typeface="+mn-cs"/>
              </a:rPr>
              <a:t> in </a:t>
            </a:r>
            <a:r>
              <a:rPr lang="en-US" sz="1800" b="0" i="0" kern="1200" dirty="0" err="1">
                <a:solidFill>
                  <a:schemeClr val="tx2"/>
                </a:solidFill>
                <a:effectLst/>
                <a:latin typeface="+mn-lt"/>
                <a:ea typeface="+mn-ea"/>
                <a:cs typeface="+mn-cs"/>
              </a:rPr>
              <a:t>voluptate</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velit</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esse</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cillum</a:t>
            </a:r>
            <a:r>
              <a:rPr lang="en-US" sz="1800" b="0" i="0" kern="1200" dirty="0">
                <a:solidFill>
                  <a:schemeClr val="tx2"/>
                </a:solidFill>
                <a:effectLst/>
                <a:latin typeface="+mn-lt"/>
                <a:ea typeface="+mn-ea"/>
                <a:cs typeface="+mn-cs"/>
              </a:rPr>
              <a:t> dolore </a:t>
            </a:r>
            <a:r>
              <a:rPr lang="en-US" sz="1800" b="0" i="0" kern="1200" dirty="0" err="1">
                <a:solidFill>
                  <a:schemeClr val="tx2"/>
                </a:solidFill>
                <a:effectLst/>
                <a:latin typeface="+mn-lt"/>
                <a:ea typeface="+mn-ea"/>
                <a:cs typeface="+mn-cs"/>
              </a:rPr>
              <a:t>eu</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fugiat</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nulla</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pariatur</a:t>
            </a:r>
            <a:r>
              <a:rPr lang="en-US" sz="1800" b="0" i="0" kern="1200" dirty="0">
                <a:solidFill>
                  <a:schemeClr val="tx2"/>
                </a:solidFill>
                <a:effectLst/>
                <a:latin typeface="+mn-lt"/>
                <a:ea typeface="+mn-ea"/>
                <a:cs typeface="+mn-cs"/>
              </a:rPr>
              <a:t>.</a:t>
            </a:r>
            <a:endParaRPr lang="en-US" dirty="0"/>
          </a:p>
        </p:txBody>
      </p:sp>
    </p:spTree>
    <p:extLst>
      <p:ext uri="{BB962C8B-B14F-4D97-AF65-F5344CB8AC3E}">
        <p14:creationId xmlns:p14="http://schemas.microsoft.com/office/powerpoint/2010/main" val="394481300"/>
      </p:ext>
    </p:extLst>
  </p:cSld>
  <p:clrMap bg1="lt1" tx1="dk1" bg2="lt2" tx2="dk2" accent1="accent1" accent2="accent2" accent3="accent3" accent4="accent4" accent5="accent5" accent6="accent6" hlink="hlink" folHlink="folHlink"/>
  <p:sldLayoutIdLst>
    <p:sldLayoutId id="2147483697" r:id="rId1"/>
    <p:sldLayoutId id="2147483662" r:id="rId2"/>
    <p:sldLayoutId id="2147483696" r:id="rId3"/>
    <p:sldLayoutId id="2147483698" r:id="rId4"/>
  </p:sldLayoutIdLst>
  <p:txStyles>
    <p:titleStyle>
      <a:lvl1pPr algn="l" defTabSz="914400" rtl="0" eaLnBrk="1" latinLnBrk="0" hangingPunct="1">
        <a:lnSpc>
          <a:spcPct val="100000"/>
        </a:lnSpc>
        <a:spcBef>
          <a:spcPct val="0"/>
        </a:spcBef>
        <a:buNone/>
        <a:defRPr sz="2400" kern="1200">
          <a:solidFill>
            <a:schemeClr val="tx2"/>
          </a:solidFill>
          <a:latin typeface="+mj-lt"/>
          <a:ea typeface="+mj-ea"/>
          <a:cs typeface="+mj-cs"/>
        </a:defRPr>
      </a:lvl1pPr>
    </p:titleStyle>
    <p:bodyStyle>
      <a:lvl1pPr marL="0" indent="0" algn="l" defTabSz="914400" rtl="0" eaLnBrk="1" latinLnBrk="0" hangingPunct="1">
        <a:lnSpc>
          <a:spcPct val="110000"/>
        </a:lnSpc>
        <a:spcBef>
          <a:spcPts val="1000"/>
        </a:spcBef>
        <a:buFont typeface="Arial" panose="020B0604020202020204" pitchFamily="34" charset="0"/>
        <a:buNone/>
        <a:defRPr sz="1800" b="1" kern="1200">
          <a:solidFill>
            <a:schemeClr val="tx2"/>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800" kern="1200">
          <a:solidFill>
            <a:schemeClr val="tx2"/>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800" kern="1200">
          <a:solidFill>
            <a:schemeClr val="tx2"/>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5B6CDD4-30A8-42C7-BFA7-DAC7C64256D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10" name="Text Placeholder 9">
            <a:extLst>
              <a:ext uri="{FF2B5EF4-FFF2-40B4-BE49-F238E27FC236}">
                <a16:creationId xmlns:a16="http://schemas.microsoft.com/office/drawing/2014/main" id="{C4957F2B-79B5-444D-B13F-4CE4C8F387A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lnSpc>
                <a:spcPct val="110000"/>
              </a:lnSpc>
            </a:pPr>
            <a:r>
              <a:rPr lang="en-US" sz="1800" b="0" i="0" kern="1200" dirty="0">
                <a:solidFill>
                  <a:schemeClr val="tx2"/>
                </a:solidFill>
                <a:effectLst/>
                <a:latin typeface="+mn-lt"/>
                <a:ea typeface="+mn-ea"/>
                <a:cs typeface="+mn-cs"/>
              </a:rPr>
              <a:t>Lorem ipsum dolor sit </a:t>
            </a:r>
            <a:r>
              <a:rPr lang="en-US" sz="1800" b="0" i="0" kern="1200" dirty="0" err="1">
                <a:solidFill>
                  <a:schemeClr val="tx2"/>
                </a:solidFill>
                <a:effectLst/>
                <a:latin typeface="+mn-lt"/>
                <a:ea typeface="+mn-ea"/>
                <a:cs typeface="+mn-cs"/>
              </a:rPr>
              <a:t>amet</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consectetur</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adipiscing</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elit</a:t>
            </a:r>
            <a:r>
              <a:rPr lang="en-US" sz="1800" b="0" i="0" kern="1200" dirty="0">
                <a:solidFill>
                  <a:schemeClr val="tx2"/>
                </a:solidFill>
                <a:effectLst/>
                <a:latin typeface="+mn-lt"/>
                <a:ea typeface="+mn-ea"/>
                <a:cs typeface="+mn-cs"/>
              </a:rPr>
              <a:t>, sed do </a:t>
            </a:r>
            <a:r>
              <a:rPr lang="en-US" sz="1800" b="0" i="0" kern="1200" dirty="0" err="1">
                <a:solidFill>
                  <a:schemeClr val="tx2"/>
                </a:solidFill>
                <a:effectLst/>
                <a:latin typeface="+mn-lt"/>
                <a:ea typeface="+mn-ea"/>
                <a:cs typeface="+mn-cs"/>
              </a:rPr>
              <a:t>eiusmod</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tempor</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incididunt</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ut</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labore</a:t>
            </a:r>
            <a:r>
              <a:rPr lang="en-US" sz="1800" b="0" i="0" kern="1200" dirty="0">
                <a:solidFill>
                  <a:schemeClr val="tx2"/>
                </a:solidFill>
                <a:effectLst/>
                <a:latin typeface="+mn-lt"/>
                <a:ea typeface="+mn-ea"/>
                <a:cs typeface="+mn-cs"/>
              </a:rPr>
              <a:t> et dolore magna </a:t>
            </a:r>
            <a:r>
              <a:rPr lang="en-US" sz="1800" b="0" i="0" kern="1200" dirty="0" err="1">
                <a:solidFill>
                  <a:schemeClr val="tx2"/>
                </a:solidFill>
                <a:effectLst/>
                <a:latin typeface="+mn-lt"/>
                <a:ea typeface="+mn-ea"/>
                <a:cs typeface="+mn-cs"/>
              </a:rPr>
              <a:t>aliqua</a:t>
            </a:r>
            <a:r>
              <a:rPr lang="en-US" sz="1800" b="0" i="0" kern="1200" dirty="0">
                <a:solidFill>
                  <a:schemeClr val="tx2"/>
                </a:solidFill>
                <a:effectLst/>
                <a:latin typeface="+mn-lt"/>
                <a:ea typeface="+mn-ea"/>
                <a:cs typeface="+mn-cs"/>
              </a:rPr>
              <a:t>. Ut </a:t>
            </a:r>
            <a:r>
              <a:rPr lang="en-US" sz="1800" b="0" i="0" kern="1200" dirty="0" err="1">
                <a:solidFill>
                  <a:schemeClr val="tx2"/>
                </a:solidFill>
                <a:effectLst/>
                <a:latin typeface="+mn-lt"/>
                <a:ea typeface="+mn-ea"/>
                <a:cs typeface="+mn-cs"/>
              </a:rPr>
              <a:t>enim</a:t>
            </a:r>
            <a:r>
              <a:rPr lang="en-US" sz="1800" b="0" i="0" kern="1200" dirty="0">
                <a:solidFill>
                  <a:schemeClr val="tx2"/>
                </a:solidFill>
                <a:effectLst/>
                <a:latin typeface="+mn-lt"/>
                <a:ea typeface="+mn-ea"/>
                <a:cs typeface="+mn-cs"/>
              </a:rPr>
              <a:t> ad minim </a:t>
            </a:r>
            <a:r>
              <a:rPr lang="en-US" sz="1800" b="0" i="0" kern="1200" dirty="0" err="1">
                <a:solidFill>
                  <a:schemeClr val="tx2"/>
                </a:solidFill>
                <a:effectLst/>
                <a:latin typeface="+mn-lt"/>
                <a:ea typeface="+mn-ea"/>
                <a:cs typeface="+mn-cs"/>
              </a:rPr>
              <a:t>veniam</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quis</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nostrud</a:t>
            </a:r>
            <a:r>
              <a:rPr lang="en-US" sz="1800" b="0" i="0" kern="1200" dirty="0">
                <a:solidFill>
                  <a:schemeClr val="tx2"/>
                </a:solidFill>
                <a:effectLst/>
                <a:latin typeface="+mn-lt"/>
                <a:ea typeface="+mn-ea"/>
                <a:cs typeface="+mn-cs"/>
              </a:rPr>
              <a:t> exercitation </a:t>
            </a:r>
            <a:r>
              <a:rPr lang="en-US" sz="1800" b="0" i="0" kern="1200" dirty="0" err="1">
                <a:solidFill>
                  <a:schemeClr val="tx2"/>
                </a:solidFill>
                <a:effectLst/>
                <a:latin typeface="+mn-lt"/>
                <a:ea typeface="+mn-ea"/>
                <a:cs typeface="+mn-cs"/>
              </a:rPr>
              <a:t>ullamco</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laboris</a:t>
            </a:r>
            <a:r>
              <a:rPr lang="en-US" sz="1800" b="0" i="0" kern="1200" dirty="0">
                <a:solidFill>
                  <a:schemeClr val="tx2"/>
                </a:solidFill>
                <a:effectLst/>
                <a:latin typeface="+mn-lt"/>
                <a:ea typeface="+mn-ea"/>
                <a:cs typeface="+mn-cs"/>
              </a:rPr>
              <a:t> nisi </a:t>
            </a:r>
            <a:r>
              <a:rPr lang="en-US" sz="1800" b="0" i="0" kern="1200" dirty="0" err="1">
                <a:solidFill>
                  <a:schemeClr val="tx2"/>
                </a:solidFill>
                <a:effectLst/>
                <a:latin typeface="+mn-lt"/>
                <a:ea typeface="+mn-ea"/>
                <a:cs typeface="+mn-cs"/>
              </a:rPr>
              <a:t>ut</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aliquip</a:t>
            </a:r>
            <a:r>
              <a:rPr lang="en-US" sz="1800" b="0" i="0" kern="1200" dirty="0">
                <a:solidFill>
                  <a:schemeClr val="tx2"/>
                </a:solidFill>
                <a:effectLst/>
                <a:latin typeface="+mn-lt"/>
                <a:ea typeface="+mn-ea"/>
                <a:cs typeface="+mn-cs"/>
              </a:rPr>
              <a:t> ex </a:t>
            </a:r>
            <a:r>
              <a:rPr lang="en-US" sz="1800" b="0" i="0" kern="1200" dirty="0" err="1">
                <a:solidFill>
                  <a:schemeClr val="tx2"/>
                </a:solidFill>
                <a:effectLst/>
                <a:latin typeface="+mn-lt"/>
                <a:ea typeface="+mn-ea"/>
                <a:cs typeface="+mn-cs"/>
              </a:rPr>
              <a:t>ea</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commodo</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consequat</a:t>
            </a:r>
            <a:r>
              <a:rPr lang="en-US" sz="1800" b="0" i="0" kern="1200" dirty="0">
                <a:solidFill>
                  <a:schemeClr val="tx2"/>
                </a:solidFill>
                <a:effectLst/>
                <a:latin typeface="+mn-lt"/>
                <a:ea typeface="+mn-ea"/>
                <a:cs typeface="+mn-cs"/>
              </a:rPr>
              <a:t>. Duis </a:t>
            </a:r>
            <a:r>
              <a:rPr lang="en-US" sz="1800" b="0" i="0" kern="1200" dirty="0" err="1">
                <a:solidFill>
                  <a:schemeClr val="tx2"/>
                </a:solidFill>
                <a:effectLst/>
                <a:latin typeface="+mn-lt"/>
                <a:ea typeface="+mn-ea"/>
                <a:cs typeface="+mn-cs"/>
              </a:rPr>
              <a:t>aute</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irure</a:t>
            </a:r>
            <a:r>
              <a:rPr lang="en-US" sz="1800" b="0" i="0" kern="1200" dirty="0">
                <a:solidFill>
                  <a:schemeClr val="tx2"/>
                </a:solidFill>
                <a:effectLst/>
                <a:latin typeface="+mn-lt"/>
                <a:ea typeface="+mn-ea"/>
                <a:cs typeface="+mn-cs"/>
              </a:rPr>
              <a:t> dolor in </a:t>
            </a:r>
            <a:r>
              <a:rPr lang="en-US" sz="1800" b="0" i="0" kern="1200" dirty="0" err="1">
                <a:solidFill>
                  <a:schemeClr val="tx2"/>
                </a:solidFill>
                <a:effectLst/>
                <a:latin typeface="+mn-lt"/>
                <a:ea typeface="+mn-ea"/>
                <a:cs typeface="+mn-cs"/>
              </a:rPr>
              <a:t>reprehenderit</a:t>
            </a:r>
            <a:r>
              <a:rPr lang="en-US" sz="1800" b="0" i="0" kern="1200" dirty="0">
                <a:solidFill>
                  <a:schemeClr val="tx2"/>
                </a:solidFill>
                <a:effectLst/>
                <a:latin typeface="+mn-lt"/>
                <a:ea typeface="+mn-ea"/>
                <a:cs typeface="+mn-cs"/>
              </a:rPr>
              <a:t> in </a:t>
            </a:r>
            <a:r>
              <a:rPr lang="en-US" sz="1800" b="0" i="0" kern="1200" dirty="0" err="1">
                <a:solidFill>
                  <a:schemeClr val="tx2"/>
                </a:solidFill>
                <a:effectLst/>
                <a:latin typeface="+mn-lt"/>
                <a:ea typeface="+mn-ea"/>
                <a:cs typeface="+mn-cs"/>
              </a:rPr>
              <a:t>voluptate</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velit</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esse</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cillum</a:t>
            </a:r>
            <a:r>
              <a:rPr lang="en-US" sz="1800" b="0" i="0" kern="1200" dirty="0">
                <a:solidFill>
                  <a:schemeClr val="tx2"/>
                </a:solidFill>
                <a:effectLst/>
                <a:latin typeface="+mn-lt"/>
                <a:ea typeface="+mn-ea"/>
                <a:cs typeface="+mn-cs"/>
              </a:rPr>
              <a:t> dolore </a:t>
            </a:r>
            <a:r>
              <a:rPr lang="en-US" sz="1800" b="0" i="0" kern="1200" dirty="0" err="1">
                <a:solidFill>
                  <a:schemeClr val="tx2"/>
                </a:solidFill>
                <a:effectLst/>
                <a:latin typeface="+mn-lt"/>
                <a:ea typeface="+mn-ea"/>
                <a:cs typeface="+mn-cs"/>
              </a:rPr>
              <a:t>eu</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fugiat</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nulla</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pariatur</a:t>
            </a:r>
            <a:r>
              <a:rPr lang="en-US" sz="1800" b="0" i="0" kern="1200" dirty="0">
                <a:solidFill>
                  <a:schemeClr val="tx2"/>
                </a:solidFill>
                <a:effectLst/>
                <a:latin typeface="+mn-lt"/>
                <a:ea typeface="+mn-ea"/>
                <a:cs typeface="+mn-cs"/>
              </a:rPr>
              <a:t>.</a:t>
            </a:r>
            <a:endParaRPr lang="en-US" dirty="0"/>
          </a:p>
        </p:txBody>
      </p:sp>
    </p:spTree>
    <p:extLst>
      <p:ext uri="{BB962C8B-B14F-4D97-AF65-F5344CB8AC3E}">
        <p14:creationId xmlns:p14="http://schemas.microsoft.com/office/powerpoint/2010/main" val="1597293363"/>
      </p:ext>
    </p:extLst>
  </p:cSld>
  <p:clrMap bg1="lt1" tx1="dk1" bg2="lt2" tx2="dk2" accent1="accent1" accent2="accent2" accent3="accent3" accent4="accent4" accent5="accent5" accent6="accent6" hlink="hlink" folHlink="folHlink"/>
  <p:sldLayoutIdLst>
    <p:sldLayoutId id="2147483650" r:id="rId1"/>
    <p:sldLayoutId id="2147483940" r:id="rId2"/>
    <p:sldLayoutId id="2147483906" r:id="rId3"/>
    <p:sldLayoutId id="2147483907" r:id="rId4"/>
    <p:sldLayoutId id="2147483912" r:id="rId5"/>
    <p:sldLayoutId id="2147483913" r:id="rId6"/>
    <p:sldLayoutId id="2147483910" r:id="rId7"/>
    <p:sldLayoutId id="2147483911" r:id="rId8"/>
    <p:sldLayoutId id="2147483902" r:id="rId9"/>
    <p:sldLayoutId id="2147483903" r:id="rId10"/>
    <p:sldLayoutId id="2147483904" r:id="rId11"/>
    <p:sldLayoutId id="2147483905" r:id="rId12"/>
    <p:sldLayoutId id="2147483908" r:id="rId13"/>
    <p:sldLayoutId id="2147483920" r:id="rId14"/>
    <p:sldLayoutId id="2147483909" r:id="rId15"/>
    <p:sldLayoutId id="2147483968" r:id="rId16"/>
    <p:sldLayoutId id="2147483967" r:id="rId17"/>
  </p:sldLayoutIdLst>
  <p:txStyles>
    <p:titleStyle>
      <a:lvl1pPr algn="l" defTabSz="914400" rtl="0" eaLnBrk="1" latinLnBrk="0" hangingPunct="1">
        <a:lnSpc>
          <a:spcPct val="100000"/>
        </a:lnSpc>
        <a:spcBef>
          <a:spcPct val="0"/>
        </a:spcBef>
        <a:buNone/>
        <a:defRPr sz="2600" kern="1200">
          <a:solidFill>
            <a:schemeClr val="tx2"/>
          </a:solidFill>
          <a:latin typeface="+mj-lt"/>
          <a:ea typeface="+mj-ea"/>
          <a:cs typeface="+mj-cs"/>
        </a:defRPr>
      </a:lvl1pPr>
    </p:titleStyle>
    <p:bodyStyle>
      <a:lvl1pPr marL="0" indent="0" algn="l" defTabSz="914400" rtl="0" eaLnBrk="1" latinLnBrk="0" hangingPunct="1">
        <a:lnSpc>
          <a:spcPct val="110000"/>
        </a:lnSpc>
        <a:spcBef>
          <a:spcPts val="1000"/>
        </a:spcBef>
        <a:buFont typeface="Arial" panose="020B0604020202020204" pitchFamily="34" charset="0"/>
        <a:buNone/>
        <a:defRPr sz="2200" b="1" kern="1200">
          <a:solidFill>
            <a:schemeClr val="tx2"/>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800" kern="1200">
          <a:solidFill>
            <a:schemeClr val="tx2"/>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800" kern="1200">
          <a:solidFill>
            <a:schemeClr val="tx2"/>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5B6CDD4-30A8-42C7-BFA7-DAC7C64256D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10" name="Text Placeholder 9">
            <a:extLst>
              <a:ext uri="{FF2B5EF4-FFF2-40B4-BE49-F238E27FC236}">
                <a16:creationId xmlns:a16="http://schemas.microsoft.com/office/drawing/2014/main" id="{C4957F2B-79B5-444D-B13F-4CE4C8F387A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lnSpc>
                <a:spcPct val="110000"/>
              </a:lnSpc>
            </a:pPr>
            <a:r>
              <a:rPr lang="en-US" sz="1800" b="0" i="0" kern="1200" dirty="0">
                <a:solidFill>
                  <a:schemeClr val="tx2"/>
                </a:solidFill>
                <a:effectLst/>
                <a:latin typeface="+mn-lt"/>
                <a:ea typeface="+mn-ea"/>
                <a:cs typeface="+mn-cs"/>
              </a:rPr>
              <a:t>Lorem ipsum dolor sit </a:t>
            </a:r>
            <a:r>
              <a:rPr lang="en-US" sz="1800" b="0" i="0" kern="1200" dirty="0" err="1">
                <a:solidFill>
                  <a:schemeClr val="tx2"/>
                </a:solidFill>
                <a:effectLst/>
                <a:latin typeface="+mn-lt"/>
                <a:ea typeface="+mn-ea"/>
                <a:cs typeface="+mn-cs"/>
              </a:rPr>
              <a:t>amet</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consectetur</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adipiscing</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elit</a:t>
            </a:r>
            <a:r>
              <a:rPr lang="en-US" sz="1800" b="0" i="0" kern="1200" dirty="0">
                <a:solidFill>
                  <a:schemeClr val="tx2"/>
                </a:solidFill>
                <a:effectLst/>
                <a:latin typeface="+mn-lt"/>
                <a:ea typeface="+mn-ea"/>
                <a:cs typeface="+mn-cs"/>
              </a:rPr>
              <a:t>, sed do </a:t>
            </a:r>
            <a:r>
              <a:rPr lang="en-US" sz="1800" b="0" i="0" kern="1200" dirty="0" err="1">
                <a:solidFill>
                  <a:schemeClr val="tx2"/>
                </a:solidFill>
                <a:effectLst/>
                <a:latin typeface="+mn-lt"/>
                <a:ea typeface="+mn-ea"/>
                <a:cs typeface="+mn-cs"/>
              </a:rPr>
              <a:t>eiusmod</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tempor</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incididunt</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ut</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labore</a:t>
            </a:r>
            <a:r>
              <a:rPr lang="en-US" sz="1800" b="0" i="0" kern="1200" dirty="0">
                <a:solidFill>
                  <a:schemeClr val="tx2"/>
                </a:solidFill>
                <a:effectLst/>
                <a:latin typeface="+mn-lt"/>
                <a:ea typeface="+mn-ea"/>
                <a:cs typeface="+mn-cs"/>
              </a:rPr>
              <a:t> et dolore magna </a:t>
            </a:r>
            <a:r>
              <a:rPr lang="en-US" sz="1800" b="0" i="0" kern="1200" dirty="0" err="1">
                <a:solidFill>
                  <a:schemeClr val="tx2"/>
                </a:solidFill>
                <a:effectLst/>
                <a:latin typeface="+mn-lt"/>
                <a:ea typeface="+mn-ea"/>
                <a:cs typeface="+mn-cs"/>
              </a:rPr>
              <a:t>aliqua</a:t>
            </a:r>
            <a:r>
              <a:rPr lang="en-US" sz="1800" b="0" i="0" kern="1200" dirty="0">
                <a:solidFill>
                  <a:schemeClr val="tx2"/>
                </a:solidFill>
                <a:effectLst/>
                <a:latin typeface="+mn-lt"/>
                <a:ea typeface="+mn-ea"/>
                <a:cs typeface="+mn-cs"/>
              </a:rPr>
              <a:t>. Ut </a:t>
            </a:r>
            <a:r>
              <a:rPr lang="en-US" sz="1800" b="0" i="0" kern="1200" dirty="0" err="1">
                <a:solidFill>
                  <a:schemeClr val="tx2"/>
                </a:solidFill>
                <a:effectLst/>
                <a:latin typeface="+mn-lt"/>
                <a:ea typeface="+mn-ea"/>
                <a:cs typeface="+mn-cs"/>
              </a:rPr>
              <a:t>enim</a:t>
            </a:r>
            <a:r>
              <a:rPr lang="en-US" sz="1800" b="0" i="0" kern="1200" dirty="0">
                <a:solidFill>
                  <a:schemeClr val="tx2"/>
                </a:solidFill>
                <a:effectLst/>
                <a:latin typeface="+mn-lt"/>
                <a:ea typeface="+mn-ea"/>
                <a:cs typeface="+mn-cs"/>
              </a:rPr>
              <a:t> ad minim </a:t>
            </a:r>
            <a:r>
              <a:rPr lang="en-US" sz="1800" b="0" i="0" kern="1200" dirty="0" err="1">
                <a:solidFill>
                  <a:schemeClr val="tx2"/>
                </a:solidFill>
                <a:effectLst/>
                <a:latin typeface="+mn-lt"/>
                <a:ea typeface="+mn-ea"/>
                <a:cs typeface="+mn-cs"/>
              </a:rPr>
              <a:t>veniam</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quis</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nostrud</a:t>
            </a:r>
            <a:r>
              <a:rPr lang="en-US" sz="1800" b="0" i="0" kern="1200" dirty="0">
                <a:solidFill>
                  <a:schemeClr val="tx2"/>
                </a:solidFill>
                <a:effectLst/>
                <a:latin typeface="+mn-lt"/>
                <a:ea typeface="+mn-ea"/>
                <a:cs typeface="+mn-cs"/>
              </a:rPr>
              <a:t> exercitation </a:t>
            </a:r>
            <a:r>
              <a:rPr lang="en-US" sz="1800" b="0" i="0" kern="1200" dirty="0" err="1">
                <a:solidFill>
                  <a:schemeClr val="tx2"/>
                </a:solidFill>
                <a:effectLst/>
                <a:latin typeface="+mn-lt"/>
                <a:ea typeface="+mn-ea"/>
                <a:cs typeface="+mn-cs"/>
              </a:rPr>
              <a:t>ullamco</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laboris</a:t>
            </a:r>
            <a:r>
              <a:rPr lang="en-US" sz="1800" b="0" i="0" kern="1200" dirty="0">
                <a:solidFill>
                  <a:schemeClr val="tx2"/>
                </a:solidFill>
                <a:effectLst/>
                <a:latin typeface="+mn-lt"/>
                <a:ea typeface="+mn-ea"/>
                <a:cs typeface="+mn-cs"/>
              </a:rPr>
              <a:t> nisi </a:t>
            </a:r>
            <a:r>
              <a:rPr lang="en-US" sz="1800" b="0" i="0" kern="1200" dirty="0" err="1">
                <a:solidFill>
                  <a:schemeClr val="tx2"/>
                </a:solidFill>
                <a:effectLst/>
                <a:latin typeface="+mn-lt"/>
                <a:ea typeface="+mn-ea"/>
                <a:cs typeface="+mn-cs"/>
              </a:rPr>
              <a:t>ut</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aliquip</a:t>
            </a:r>
            <a:r>
              <a:rPr lang="en-US" sz="1800" b="0" i="0" kern="1200" dirty="0">
                <a:solidFill>
                  <a:schemeClr val="tx2"/>
                </a:solidFill>
                <a:effectLst/>
                <a:latin typeface="+mn-lt"/>
                <a:ea typeface="+mn-ea"/>
                <a:cs typeface="+mn-cs"/>
              </a:rPr>
              <a:t> ex </a:t>
            </a:r>
            <a:r>
              <a:rPr lang="en-US" sz="1800" b="0" i="0" kern="1200" dirty="0" err="1">
                <a:solidFill>
                  <a:schemeClr val="tx2"/>
                </a:solidFill>
                <a:effectLst/>
                <a:latin typeface="+mn-lt"/>
                <a:ea typeface="+mn-ea"/>
                <a:cs typeface="+mn-cs"/>
              </a:rPr>
              <a:t>ea</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commodo</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consequat</a:t>
            </a:r>
            <a:r>
              <a:rPr lang="en-US" sz="1800" b="0" i="0" kern="1200" dirty="0">
                <a:solidFill>
                  <a:schemeClr val="tx2"/>
                </a:solidFill>
                <a:effectLst/>
                <a:latin typeface="+mn-lt"/>
                <a:ea typeface="+mn-ea"/>
                <a:cs typeface="+mn-cs"/>
              </a:rPr>
              <a:t>. Duis </a:t>
            </a:r>
            <a:r>
              <a:rPr lang="en-US" sz="1800" b="0" i="0" kern="1200" dirty="0" err="1">
                <a:solidFill>
                  <a:schemeClr val="tx2"/>
                </a:solidFill>
                <a:effectLst/>
                <a:latin typeface="+mn-lt"/>
                <a:ea typeface="+mn-ea"/>
                <a:cs typeface="+mn-cs"/>
              </a:rPr>
              <a:t>aute</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irure</a:t>
            </a:r>
            <a:r>
              <a:rPr lang="en-US" sz="1800" b="0" i="0" kern="1200" dirty="0">
                <a:solidFill>
                  <a:schemeClr val="tx2"/>
                </a:solidFill>
                <a:effectLst/>
                <a:latin typeface="+mn-lt"/>
                <a:ea typeface="+mn-ea"/>
                <a:cs typeface="+mn-cs"/>
              </a:rPr>
              <a:t> dolor in </a:t>
            </a:r>
            <a:r>
              <a:rPr lang="en-US" sz="1800" b="0" i="0" kern="1200" dirty="0" err="1">
                <a:solidFill>
                  <a:schemeClr val="tx2"/>
                </a:solidFill>
                <a:effectLst/>
                <a:latin typeface="+mn-lt"/>
                <a:ea typeface="+mn-ea"/>
                <a:cs typeface="+mn-cs"/>
              </a:rPr>
              <a:t>reprehenderit</a:t>
            </a:r>
            <a:r>
              <a:rPr lang="en-US" sz="1800" b="0" i="0" kern="1200" dirty="0">
                <a:solidFill>
                  <a:schemeClr val="tx2"/>
                </a:solidFill>
                <a:effectLst/>
                <a:latin typeface="+mn-lt"/>
                <a:ea typeface="+mn-ea"/>
                <a:cs typeface="+mn-cs"/>
              </a:rPr>
              <a:t> in </a:t>
            </a:r>
            <a:r>
              <a:rPr lang="en-US" sz="1800" b="0" i="0" kern="1200" dirty="0" err="1">
                <a:solidFill>
                  <a:schemeClr val="tx2"/>
                </a:solidFill>
                <a:effectLst/>
                <a:latin typeface="+mn-lt"/>
                <a:ea typeface="+mn-ea"/>
                <a:cs typeface="+mn-cs"/>
              </a:rPr>
              <a:t>voluptate</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velit</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esse</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cillum</a:t>
            </a:r>
            <a:r>
              <a:rPr lang="en-US" sz="1800" b="0" i="0" kern="1200" dirty="0">
                <a:solidFill>
                  <a:schemeClr val="tx2"/>
                </a:solidFill>
                <a:effectLst/>
                <a:latin typeface="+mn-lt"/>
                <a:ea typeface="+mn-ea"/>
                <a:cs typeface="+mn-cs"/>
              </a:rPr>
              <a:t> dolore </a:t>
            </a:r>
            <a:r>
              <a:rPr lang="en-US" sz="1800" b="0" i="0" kern="1200" dirty="0" err="1">
                <a:solidFill>
                  <a:schemeClr val="tx2"/>
                </a:solidFill>
                <a:effectLst/>
                <a:latin typeface="+mn-lt"/>
                <a:ea typeface="+mn-ea"/>
                <a:cs typeface="+mn-cs"/>
              </a:rPr>
              <a:t>eu</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fugiat</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nulla</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pariatur</a:t>
            </a:r>
            <a:r>
              <a:rPr lang="en-US" sz="1800" b="0" i="0" kern="1200" dirty="0">
                <a:solidFill>
                  <a:schemeClr val="tx2"/>
                </a:solidFill>
                <a:effectLst/>
                <a:latin typeface="+mn-lt"/>
                <a:ea typeface="+mn-ea"/>
                <a:cs typeface="+mn-cs"/>
              </a:rPr>
              <a:t>.</a:t>
            </a:r>
            <a:endParaRPr lang="en-US" dirty="0"/>
          </a:p>
        </p:txBody>
      </p:sp>
    </p:spTree>
    <p:extLst>
      <p:ext uri="{BB962C8B-B14F-4D97-AF65-F5344CB8AC3E}">
        <p14:creationId xmlns:p14="http://schemas.microsoft.com/office/powerpoint/2010/main" val="41842297"/>
      </p:ext>
    </p:extLst>
  </p:cSld>
  <p:clrMap bg1="lt1" tx1="dk1" bg2="lt2" tx2="dk2" accent1="accent1" accent2="accent2" accent3="accent3" accent4="accent4" accent5="accent5" accent6="accent6" hlink="hlink" folHlink="folHlink"/>
  <p:sldLayoutIdLst>
    <p:sldLayoutId id="2147483693" r:id="rId1"/>
    <p:sldLayoutId id="2147483649" r:id="rId2"/>
    <p:sldLayoutId id="2147483665" r:id="rId3"/>
    <p:sldLayoutId id="2147483694" r:id="rId4"/>
  </p:sldLayoutIdLst>
  <p:txStyles>
    <p:titleStyle>
      <a:lvl1pPr algn="l" defTabSz="914400" rtl="0" eaLnBrk="1" latinLnBrk="0" hangingPunct="1">
        <a:lnSpc>
          <a:spcPct val="100000"/>
        </a:lnSpc>
        <a:spcBef>
          <a:spcPct val="0"/>
        </a:spcBef>
        <a:buNone/>
        <a:defRPr sz="2600" kern="1200">
          <a:solidFill>
            <a:schemeClr val="tx2"/>
          </a:solidFill>
          <a:latin typeface="+mj-lt"/>
          <a:ea typeface="+mj-ea"/>
          <a:cs typeface="+mj-cs"/>
        </a:defRPr>
      </a:lvl1pPr>
    </p:titleStyle>
    <p:bodyStyle>
      <a:lvl1pPr marL="0" indent="0" algn="l" defTabSz="914400" rtl="0" eaLnBrk="1" latinLnBrk="0" hangingPunct="1">
        <a:lnSpc>
          <a:spcPct val="110000"/>
        </a:lnSpc>
        <a:spcBef>
          <a:spcPts val="1000"/>
        </a:spcBef>
        <a:buFont typeface="Arial" panose="020B0604020202020204" pitchFamily="34" charset="0"/>
        <a:buNone/>
        <a:defRPr sz="2200" b="1" kern="1200">
          <a:solidFill>
            <a:schemeClr val="tx2"/>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800" kern="1200">
          <a:solidFill>
            <a:schemeClr val="tx2"/>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800" kern="1200">
          <a:solidFill>
            <a:schemeClr val="tx2"/>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5B6CDD4-30A8-42C7-BFA7-DAC7C64256D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10" name="Text Placeholder 9">
            <a:extLst>
              <a:ext uri="{FF2B5EF4-FFF2-40B4-BE49-F238E27FC236}">
                <a16:creationId xmlns:a16="http://schemas.microsoft.com/office/drawing/2014/main" id="{C4957F2B-79B5-444D-B13F-4CE4C8F387A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lnSpc>
                <a:spcPct val="110000"/>
              </a:lnSpc>
            </a:pPr>
            <a:r>
              <a:rPr lang="en-US" sz="1800" b="0" i="0" kern="1200" dirty="0">
                <a:solidFill>
                  <a:schemeClr val="tx2"/>
                </a:solidFill>
                <a:effectLst/>
                <a:latin typeface="+mn-lt"/>
                <a:ea typeface="+mn-ea"/>
                <a:cs typeface="+mn-cs"/>
              </a:rPr>
              <a:t>Lorem ipsum dolor sit </a:t>
            </a:r>
            <a:r>
              <a:rPr lang="en-US" sz="1800" b="0" i="0" kern="1200" dirty="0" err="1">
                <a:solidFill>
                  <a:schemeClr val="tx2"/>
                </a:solidFill>
                <a:effectLst/>
                <a:latin typeface="+mn-lt"/>
                <a:ea typeface="+mn-ea"/>
                <a:cs typeface="+mn-cs"/>
              </a:rPr>
              <a:t>amet</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consectetur</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adipiscing</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elit</a:t>
            </a:r>
            <a:r>
              <a:rPr lang="en-US" sz="1800" b="0" i="0" kern="1200" dirty="0">
                <a:solidFill>
                  <a:schemeClr val="tx2"/>
                </a:solidFill>
                <a:effectLst/>
                <a:latin typeface="+mn-lt"/>
                <a:ea typeface="+mn-ea"/>
                <a:cs typeface="+mn-cs"/>
              </a:rPr>
              <a:t>, sed do </a:t>
            </a:r>
            <a:r>
              <a:rPr lang="en-US" sz="1800" b="0" i="0" kern="1200" dirty="0" err="1">
                <a:solidFill>
                  <a:schemeClr val="tx2"/>
                </a:solidFill>
                <a:effectLst/>
                <a:latin typeface="+mn-lt"/>
                <a:ea typeface="+mn-ea"/>
                <a:cs typeface="+mn-cs"/>
              </a:rPr>
              <a:t>eiusmod</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tempor</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incididunt</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ut</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labore</a:t>
            </a:r>
            <a:r>
              <a:rPr lang="en-US" sz="1800" b="0" i="0" kern="1200" dirty="0">
                <a:solidFill>
                  <a:schemeClr val="tx2"/>
                </a:solidFill>
                <a:effectLst/>
                <a:latin typeface="+mn-lt"/>
                <a:ea typeface="+mn-ea"/>
                <a:cs typeface="+mn-cs"/>
              </a:rPr>
              <a:t> et dolore magna </a:t>
            </a:r>
            <a:r>
              <a:rPr lang="en-US" sz="1800" b="0" i="0" kern="1200" dirty="0" err="1">
                <a:solidFill>
                  <a:schemeClr val="tx2"/>
                </a:solidFill>
                <a:effectLst/>
                <a:latin typeface="+mn-lt"/>
                <a:ea typeface="+mn-ea"/>
                <a:cs typeface="+mn-cs"/>
              </a:rPr>
              <a:t>aliqua</a:t>
            </a:r>
            <a:r>
              <a:rPr lang="en-US" sz="1800" b="0" i="0" kern="1200" dirty="0">
                <a:solidFill>
                  <a:schemeClr val="tx2"/>
                </a:solidFill>
                <a:effectLst/>
                <a:latin typeface="+mn-lt"/>
                <a:ea typeface="+mn-ea"/>
                <a:cs typeface="+mn-cs"/>
              </a:rPr>
              <a:t>. Ut </a:t>
            </a:r>
            <a:r>
              <a:rPr lang="en-US" sz="1800" b="0" i="0" kern="1200" dirty="0" err="1">
                <a:solidFill>
                  <a:schemeClr val="tx2"/>
                </a:solidFill>
                <a:effectLst/>
                <a:latin typeface="+mn-lt"/>
                <a:ea typeface="+mn-ea"/>
                <a:cs typeface="+mn-cs"/>
              </a:rPr>
              <a:t>enim</a:t>
            </a:r>
            <a:r>
              <a:rPr lang="en-US" sz="1800" b="0" i="0" kern="1200" dirty="0">
                <a:solidFill>
                  <a:schemeClr val="tx2"/>
                </a:solidFill>
                <a:effectLst/>
                <a:latin typeface="+mn-lt"/>
                <a:ea typeface="+mn-ea"/>
                <a:cs typeface="+mn-cs"/>
              </a:rPr>
              <a:t> ad minim </a:t>
            </a:r>
            <a:r>
              <a:rPr lang="en-US" sz="1800" b="0" i="0" kern="1200" dirty="0" err="1">
                <a:solidFill>
                  <a:schemeClr val="tx2"/>
                </a:solidFill>
                <a:effectLst/>
                <a:latin typeface="+mn-lt"/>
                <a:ea typeface="+mn-ea"/>
                <a:cs typeface="+mn-cs"/>
              </a:rPr>
              <a:t>veniam</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quis</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nostrud</a:t>
            </a:r>
            <a:r>
              <a:rPr lang="en-US" sz="1800" b="0" i="0" kern="1200" dirty="0">
                <a:solidFill>
                  <a:schemeClr val="tx2"/>
                </a:solidFill>
                <a:effectLst/>
                <a:latin typeface="+mn-lt"/>
                <a:ea typeface="+mn-ea"/>
                <a:cs typeface="+mn-cs"/>
              </a:rPr>
              <a:t> exercitation </a:t>
            </a:r>
            <a:r>
              <a:rPr lang="en-US" sz="1800" b="0" i="0" kern="1200" dirty="0" err="1">
                <a:solidFill>
                  <a:schemeClr val="tx2"/>
                </a:solidFill>
                <a:effectLst/>
                <a:latin typeface="+mn-lt"/>
                <a:ea typeface="+mn-ea"/>
                <a:cs typeface="+mn-cs"/>
              </a:rPr>
              <a:t>ullamco</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laboris</a:t>
            </a:r>
            <a:r>
              <a:rPr lang="en-US" sz="1800" b="0" i="0" kern="1200" dirty="0">
                <a:solidFill>
                  <a:schemeClr val="tx2"/>
                </a:solidFill>
                <a:effectLst/>
                <a:latin typeface="+mn-lt"/>
                <a:ea typeface="+mn-ea"/>
                <a:cs typeface="+mn-cs"/>
              </a:rPr>
              <a:t> nisi </a:t>
            </a:r>
            <a:r>
              <a:rPr lang="en-US" sz="1800" b="0" i="0" kern="1200" dirty="0" err="1">
                <a:solidFill>
                  <a:schemeClr val="tx2"/>
                </a:solidFill>
                <a:effectLst/>
                <a:latin typeface="+mn-lt"/>
                <a:ea typeface="+mn-ea"/>
                <a:cs typeface="+mn-cs"/>
              </a:rPr>
              <a:t>ut</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aliquip</a:t>
            </a:r>
            <a:r>
              <a:rPr lang="en-US" sz="1800" b="0" i="0" kern="1200" dirty="0">
                <a:solidFill>
                  <a:schemeClr val="tx2"/>
                </a:solidFill>
                <a:effectLst/>
                <a:latin typeface="+mn-lt"/>
                <a:ea typeface="+mn-ea"/>
                <a:cs typeface="+mn-cs"/>
              </a:rPr>
              <a:t> ex </a:t>
            </a:r>
            <a:r>
              <a:rPr lang="en-US" sz="1800" b="0" i="0" kern="1200" dirty="0" err="1">
                <a:solidFill>
                  <a:schemeClr val="tx2"/>
                </a:solidFill>
                <a:effectLst/>
                <a:latin typeface="+mn-lt"/>
                <a:ea typeface="+mn-ea"/>
                <a:cs typeface="+mn-cs"/>
              </a:rPr>
              <a:t>ea</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commodo</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consequat</a:t>
            </a:r>
            <a:r>
              <a:rPr lang="en-US" sz="1800" b="0" i="0" kern="1200" dirty="0">
                <a:solidFill>
                  <a:schemeClr val="tx2"/>
                </a:solidFill>
                <a:effectLst/>
                <a:latin typeface="+mn-lt"/>
                <a:ea typeface="+mn-ea"/>
                <a:cs typeface="+mn-cs"/>
              </a:rPr>
              <a:t>. Duis </a:t>
            </a:r>
            <a:r>
              <a:rPr lang="en-US" sz="1800" b="0" i="0" kern="1200" dirty="0" err="1">
                <a:solidFill>
                  <a:schemeClr val="tx2"/>
                </a:solidFill>
                <a:effectLst/>
                <a:latin typeface="+mn-lt"/>
                <a:ea typeface="+mn-ea"/>
                <a:cs typeface="+mn-cs"/>
              </a:rPr>
              <a:t>aute</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irure</a:t>
            </a:r>
            <a:r>
              <a:rPr lang="en-US" sz="1800" b="0" i="0" kern="1200" dirty="0">
                <a:solidFill>
                  <a:schemeClr val="tx2"/>
                </a:solidFill>
                <a:effectLst/>
                <a:latin typeface="+mn-lt"/>
                <a:ea typeface="+mn-ea"/>
                <a:cs typeface="+mn-cs"/>
              </a:rPr>
              <a:t> dolor in </a:t>
            </a:r>
            <a:r>
              <a:rPr lang="en-US" sz="1800" b="0" i="0" kern="1200" dirty="0" err="1">
                <a:solidFill>
                  <a:schemeClr val="tx2"/>
                </a:solidFill>
                <a:effectLst/>
                <a:latin typeface="+mn-lt"/>
                <a:ea typeface="+mn-ea"/>
                <a:cs typeface="+mn-cs"/>
              </a:rPr>
              <a:t>reprehenderit</a:t>
            </a:r>
            <a:r>
              <a:rPr lang="en-US" sz="1800" b="0" i="0" kern="1200" dirty="0">
                <a:solidFill>
                  <a:schemeClr val="tx2"/>
                </a:solidFill>
                <a:effectLst/>
                <a:latin typeface="+mn-lt"/>
                <a:ea typeface="+mn-ea"/>
                <a:cs typeface="+mn-cs"/>
              </a:rPr>
              <a:t> in </a:t>
            </a:r>
            <a:r>
              <a:rPr lang="en-US" sz="1800" b="0" i="0" kern="1200" dirty="0" err="1">
                <a:solidFill>
                  <a:schemeClr val="tx2"/>
                </a:solidFill>
                <a:effectLst/>
                <a:latin typeface="+mn-lt"/>
                <a:ea typeface="+mn-ea"/>
                <a:cs typeface="+mn-cs"/>
              </a:rPr>
              <a:t>voluptate</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velit</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esse</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cillum</a:t>
            </a:r>
            <a:r>
              <a:rPr lang="en-US" sz="1800" b="0" i="0" kern="1200" dirty="0">
                <a:solidFill>
                  <a:schemeClr val="tx2"/>
                </a:solidFill>
                <a:effectLst/>
                <a:latin typeface="+mn-lt"/>
                <a:ea typeface="+mn-ea"/>
                <a:cs typeface="+mn-cs"/>
              </a:rPr>
              <a:t> dolore </a:t>
            </a:r>
            <a:r>
              <a:rPr lang="en-US" sz="1800" b="0" i="0" kern="1200" dirty="0" err="1">
                <a:solidFill>
                  <a:schemeClr val="tx2"/>
                </a:solidFill>
                <a:effectLst/>
                <a:latin typeface="+mn-lt"/>
                <a:ea typeface="+mn-ea"/>
                <a:cs typeface="+mn-cs"/>
              </a:rPr>
              <a:t>eu</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fugiat</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nulla</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pariatur</a:t>
            </a:r>
            <a:r>
              <a:rPr lang="en-US" sz="1800" b="0" i="0" kern="1200" dirty="0">
                <a:solidFill>
                  <a:schemeClr val="tx2"/>
                </a:solidFill>
                <a:effectLst/>
                <a:latin typeface="+mn-lt"/>
                <a:ea typeface="+mn-ea"/>
                <a:cs typeface="+mn-cs"/>
              </a:rPr>
              <a:t>.</a:t>
            </a:r>
            <a:endParaRPr lang="en-US" dirty="0"/>
          </a:p>
        </p:txBody>
      </p:sp>
    </p:spTree>
    <p:extLst>
      <p:ext uri="{BB962C8B-B14F-4D97-AF65-F5344CB8AC3E}">
        <p14:creationId xmlns:p14="http://schemas.microsoft.com/office/powerpoint/2010/main" val="1605321003"/>
      </p:ext>
    </p:extLst>
  </p:cSld>
  <p:clrMap bg1="lt1" tx1="dk1" bg2="lt2" tx2="dk2" accent1="accent1" accent2="accent2" accent3="accent3" accent4="accent4" accent5="accent5" accent6="accent6" hlink="hlink" folHlink="folHlink"/>
  <p:sldLayoutIdLst>
    <p:sldLayoutId id="2147483692" r:id="rId1"/>
    <p:sldLayoutId id="2147483669" r:id="rId2"/>
  </p:sldLayoutIdLst>
  <p:txStyles>
    <p:titleStyle>
      <a:lvl1pPr algn="l" defTabSz="914400" rtl="0" eaLnBrk="1" latinLnBrk="0" hangingPunct="1">
        <a:lnSpc>
          <a:spcPct val="100000"/>
        </a:lnSpc>
        <a:spcBef>
          <a:spcPct val="0"/>
        </a:spcBef>
        <a:buNone/>
        <a:defRPr sz="2600" kern="1200">
          <a:solidFill>
            <a:schemeClr val="tx2"/>
          </a:solidFill>
          <a:latin typeface="+mj-lt"/>
          <a:ea typeface="+mj-ea"/>
          <a:cs typeface="+mj-cs"/>
        </a:defRPr>
      </a:lvl1pPr>
    </p:titleStyle>
    <p:bodyStyle>
      <a:lvl1pPr marL="0" indent="0" algn="l" defTabSz="914400" rtl="0" eaLnBrk="1" latinLnBrk="0" hangingPunct="1">
        <a:lnSpc>
          <a:spcPct val="110000"/>
        </a:lnSpc>
        <a:spcBef>
          <a:spcPts val="1000"/>
        </a:spcBef>
        <a:buFont typeface="Arial" panose="020B0604020202020204" pitchFamily="34" charset="0"/>
        <a:buNone/>
        <a:defRPr sz="2200" b="1" kern="1200">
          <a:solidFill>
            <a:schemeClr val="tx2"/>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800" kern="1200">
          <a:solidFill>
            <a:schemeClr val="tx2"/>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800" kern="1200">
          <a:solidFill>
            <a:schemeClr val="tx2"/>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5B6CDD4-30A8-42C7-BFA7-DAC7C64256D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10" name="Text Placeholder 9">
            <a:extLst>
              <a:ext uri="{FF2B5EF4-FFF2-40B4-BE49-F238E27FC236}">
                <a16:creationId xmlns:a16="http://schemas.microsoft.com/office/drawing/2014/main" id="{C4957F2B-79B5-444D-B13F-4CE4C8F387A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lnSpc>
                <a:spcPct val="110000"/>
              </a:lnSpc>
            </a:pPr>
            <a:r>
              <a:rPr lang="en-US" sz="1800" b="0" i="0" kern="1200" dirty="0">
                <a:solidFill>
                  <a:schemeClr val="tx2"/>
                </a:solidFill>
                <a:effectLst/>
                <a:latin typeface="+mn-lt"/>
                <a:ea typeface="+mn-ea"/>
                <a:cs typeface="+mn-cs"/>
              </a:rPr>
              <a:t>Lorem ipsum dolor sit </a:t>
            </a:r>
            <a:r>
              <a:rPr lang="en-US" sz="1800" b="0" i="0" kern="1200" dirty="0" err="1">
                <a:solidFill>
                  <a:schemeClr val="tx2"/>
                </a:solidFill>
                <a:effectLst/>
                <a:latin typeface="+mn-lt"/>
                <a:ea typeface="+mn-ea"/>
                <a:cs typeface="+mn-cs"/>
              </a:rPr>
              <a:t>amet</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consectetur</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adipiscing</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elit</a:t>
            </a:r>
            <a:r>
              <a:rPr lang="en-US" sz="1800" b="0" i="0" kern="1200" dirty="0">
                <a:solidFill>
                  <a:schemeClr val="tx2"/>
                </a:solidFill>
                <a:effectLst/>
                <a:latin typeface="+mn-lt"/>
                <a:ea typeface="+mn-ea"/>
                <a:cs typeface="+mn-cs"/>
              </a:rPr>
              <a:t>, sed do </a:t>
            </a:r>
            <a:r>
              <a:rPr lang="en-US" sz="1800" b="0" i="0" kern="1200" dirty="0" err="1">
                <a:solidFill>
                  <a:schemeClr val="tx2"/>
                </a:solidFill>
                <a:effectLst/>
                <a:latin typeface="+mn-lt"/>
                <a:ea typeface="+mn-ea"/>
                <a:cs typeface="+mn-cs"/>
              </a:rPr>
              <a:t>eiusmod</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tempor</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incididunt</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ut</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labore</a:t>
            </a:r>
            <a:r>
              <a:rPr lang="en-US" sz="1800" b="0" i="0" kern="1200" dirty="0">
                <a:solidFill>
                  <a:schemeClr val="tx2"/>
                </a:solidFill>
                <a:effectLst/>
                <a:latin typeface="+mn-lt"/>
                <a:ea typeface="+mn-ea"/>
                <a:cs typeface="+mn-cs"/>
              </a:rPr>
              <a:t> et dolore magna </a:t>
            </a:r>
            <a:r>
              <a:rPr lang="en-US" sz="1800" b="0" i="0" kern="1200" dirty="0" err="1">
                <a:solidFill>
                  <a:schemeClr val="tx2"/>
                </a:solidFill>
                <a:effectLst/>
                <a:latin typeface="+mn-lt"/>
                <a:ea typeface="+mn-ea"/>
                <a:cs typeface="+mn-cs"/>
              </a:rPr>
              <a:t>aliqua</a:t>
            </a:r>
            <a:r>
              <a:rPr lang="en-US" sz="1800" b="0" i="0" kern="1200" dirty="0">
                <a:solidFill>
                  <a:schemeClr val="tx2"/>
                </a:solidFill>
                <a:effectLst/>
                <a:latin typeface="+mn-lt"/>
                <a:ea typeface="+mn-ea"/>
                <a:cs typeface="+mn-cs"/>
              </a:rPr>
              <a:t>. Ut </a:t>
            </a:r>
            <a:r>
              <a:rPr lang="en-US" sz="1800" b="0" i="0" kern="1200" dirty="0" err="1">
                <a:solidFill>
                  <a:schemeClr val="tx2"/>
                </a:solidFill>
                <a:effectLst/>
                <a:latin typeface="+mn-lt"/>
                <a:ea typeface="+mn-ea"/>
                <a:cs typeface="+mn-cs"/>
              </a:rPr>
              <a:t>enim</a:t>
            </a:r>
            <a:r>
              <a:rPr lang="en-US" sz="1800" b="0" i="0" kern="1200" dirty="0">
                <a:solidFill>
                  <a:schemeClr val="tx2"/>
                </a:solidFill>
                <a:effectLst/>
                <a:latin typeface="+mn-lt"/>
                <a:ea typeface="+mn-ea"/>
                <a:cs typeface="+mn-cs"/>
              </a:rPr>
              <a:t> ad minim </a:t>
            </a:r>
            <a:r>
              <a:rPr lang="en-US" sz="1800" b="0" i="0" kern="1200" dirty="0" err="1">
                <a:solidFill>
                  <a:schemeClr val="tx2"/>
                </a:solidFill>
                <a:effectLst/>
                <a:latin typeface="+mn-lt"/>
                <a:ea typeface="+mn-ea"/>
                <a:cs typeface="+mn-cs"/>
              </a:rPr>
              <a:t>veniam</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quis</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nostrud</a:t>
            </a:r>
            <a:r>
              <a:rPr lang="en-US" sz="1800" b="0" i="0" kern="1200" dirty="0">
                <a:solidFill>
                  <a:schemeClr val="tx2"/>
                </a:solidFill>
                <a:effectLst/>
                <a:latin typeface="+mn-lt"/>
                <a:ea typeface="+mn-ea"/>
                <a:cs typeface="+mn-cs"/>
              </a:rPr>
              <a:t> exercitation </a:t>
            </a:r>
            <a:r>
              <a:rPr lang="en-US" sz="1800" b="0" i="0" kern="1200" dirty="0" err="1">
                <a:solidFill>
                  <a:schemeClr val="tx2"/>
                </a:solidFill>
                <a:effectLst/>
                <a:latin typeface="+mn-lt"/>
                <a:ea typeface="+mn-ea"/>
                <a:cs typeface="+mn-cs"/>
              </a:rPr>
              <a:t>ullamco</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laboris</a:t>
            </a:r>
            <a:r>
              <a:rPr lang="en-US" sz="1800" b="0" i="0" kern="1200" dirty="0">
                <a:solidFill>
                  <a:schemeClr val="tx2"/>
                </a:solidFill>
                <a:effectLst/>
                <a:latin typeface="+mn-lt"/>
                <a:ea typeface="+mn-ea"/>
                <a:cs typeface="+mn-cs"/>
              </a:rPr>
              <a:t> nisi </a:t>
            </a:r>
            <a:r>
              <a:rPr lang="en-US" sz="1800" b="0" i="0" kern="1200" dirty="0" err="1">
                <a:solidFill>
                  <a:schemeClr val="tx2"/>
                </a:solidFill>
                <a:effectLst/>
                <a:latin typeface="+mn-lt"/>
                <a:ea typeface="+mn-ea"/>
                <a:cs typeface="+mn-cs"/>
              </a:rPr>
              <a:t>ut</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aliquip</a:t>
            </a:r>
            <a:r>
              <a:rPr lang="en-US" sz="1800" b="0" i="0" kern="1200" dirty="0">
                <a:solidFill>
                  <a:schemeClr val="tx2"/>
                </a:solidFill>
                <a:effectLst/>
                <a:latin typeface="+mn-lt"/>
                <a:ea typeface="+mn-ea"/>
                <a:cs typeface="+mn-cs"/>
              </a:rPr>
              <a:t> ex </a:t>
            </a:r>
            <a:r>
              <a:rPr lang="en-US" sz="1800" b="0" i="0" kern="1200" dirty="0" err="1">
                <a:solidFill>
                  <a:schemeClr val="tx2"/>
                </a:solidFill>
                <a:effectLst/>
                <a:latin typeface="+mn-lt"/>
                <a:ea typeface="+mn-ea"/>
                <a:cs typeface="+mn-cs"/>
              </a:rPr>
              <a:t>ea</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commodo</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consequat</a:t>
            </a:r>
            <a:r>
              <a:rPr lang="en-US" sz="1800" b="0" i="0" kern="1200" dirty="0">
                <a:solidFill>
                  <a:schemeClr val="tx2"/>
                </a:solidFill>
                <a:effectLst/>
                <a:latin typeface="+mn-lt"/>
                <a:ea typeface="+mn-ea"/>
                <a:cs typeface="+mn-cs"/>
              </a:rPr>
              <a:t>. Duis </a:t>
            </a:r>
            <a:r>
              <a:rPr lang="en-US" sz="1800" b="0" i="0" kern="1200" dirty="0" err="1">
                <a:solidFill>
                  <a:schemeClr val="tx2"/>
                </a:solidFill>
                <a:effectLst/>
                <a:latin typeface="+mn-lt"/>
                <a:ea typeface="+mn-ea"/>
                <a:cs typeface="+mn-cs"/>
              </a:rPr>
              <a:t>aute</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irure</a:t>
            </a:r>
            <a:r>
              <a:rPr lang="en-US" sz="1800" b="0" i="0" kern="1200" dirty="0">
                <a:solidFill>
                  <a:schemeClr val="tx2"/>
                </a:solidFill>
                <a:effectLst/>
                <a:latin typeface="+mn-lt"/>
                <a:ea typeface="+mn-ea"/>
                <a:cs typeface="+mn-cs"/>
              </a:rPr>
              <a:t> dolor in </a:t>
            </a:r>
            <a:r>
              <a:rPr lang="en-US" sz="1800" b="0" i="0" kern="1200" dirty="0" err="1">
                <a:solidFill>
                  <a:schemeClr val="tx2"/>
                </a:solidFill>
                <a:effectLst/>
                <a:latin typeface="+mn-lt"/>
                <a:ea typeface="+mn-ea"/>
                <a:cs typeface="+mn-cs"/>
              </a:rPr>
              <a:t>reprehenderit</a:t>
            </a:r>
            <a:r>
              <a:rPr lang="en-US" sz="1800" b="0" i="0" kern="1200" dirty="0">
                <a:solidFill>
                  <a:schemeClr val="tx2"/>
                </a:solidFill>
                <a:effectLst/>
                <a:latin typeface="+mn-lt"/>
                <a:ea typeface="+mn-ea"/>
                <a:cs typeface="+mn-cs"/>
              </a:rPr>
              <a:t> in </a:t>
            </a:r>
            <a:r>
              <a:rPr lang="en-US" sz="1800" b="0" i="0" kern="1200" dirty="0" err="1">
                <a:solidFill>
                  <a:schemeClr val="tx2"/>
                </a:solidFill>
                <a:effectLst/>
                <a:latin typeface="+mn-lt"/>
                <a:ea typeface="+mn-ea"/>
                <a:cs typeface="+mn-cs"/>
              </a:rPr>
              <a:t>voluptate</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velit</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esse</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cillum</a:t>
            </a:r>
            <a:r>
              <a:rPr lang="en-US" sz="1800" b="0" i="0" kern="1200" dirty="0">
                <a:solidFill>
                  <a:schemeClr val="tx2"/>
                </a:solidFill>
                <a:effectLst/>
                <a:latin typeface="+mn-lt"/>
                <a:ea typeface="+mn-ea"/>
                <a:cs typeface="+mn-cs"/>
              </a:rPr>
              <a:t> dolore </a:t>
            </a:r>
            <a:r>
              <a:rPr lang="en-US" sz="1800" b="0" i="0" kern="1200" dirty="0" err="1">
                <a:solidFill>
                  <a:schemeClr val="tx2"/>
                </a:solidFill>
                <a:effectLst/>
                <a:latin typeface="+mn-lt"/>
                <a:ea typeface="+mn-ea"/>
                <a:cs typeface="+mn-cs"/>
              </a:rPr>
              <a:t>eu</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fugiat</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nulla</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pariatur</a:t>
            </a:r>
            <a:r>
              <a:rPr lang="en-US" sz="1800" b="0" i="0" kern="1200" dirty="0">
                <a:solidFill>
                  <a:schemeClr val="tx2"/>
                </a:solidFill>
                <a:effectLst/>
                <a:latin typeface="+mn-lt"/>
                <a:ea typeface="+mn-ea"/>
                <a:cs typeface="+mn-cs"/>
              </a:rPr>
              <a:t>.</a:t>
            </a:r>
            <a:endParaRPr lang="en-US" dirty="0"/>
          </a:p>
        </p:txBody>
      </p:sp>
    </p:spTree>
    <p:extLst>
      <p:ext uri="{BB962C8B-B14F-4D97-AF65-F5344CB8AC3E}">
        <p14:creationId xmlns:p14="http://schemas.microsoft.com/office/powerpoint/2010/main" val="455464846"/>
      </p:ext>
    </p:extLst>
  </p:cSld>
  <p:clrMap bg1="lt1" tx1="dk1" bg2="lt2" tx2="dk2" accent1="accent1" accent2="accent2" accent3="accent3" accent4="accent4" accent5="accent5" accent6="accent6" hlink="hlink" folHlink="folHlink"/>
  <p:sldLayoutIdLst>
    <p:sldLayoutId id="2147483684" r:id="rId1"/>
    <p:sldLayoutId id="2147483844" r:id="rId2"/>
  </p:sldLayoutIdLst>
  <p:txStyles>
    <p:titleStyle>
      <a:lvl1pPr algn="l" defTabSz="914400" rtl="0" eaLnBrk="1" latinLnBrk="0" hangingPunct="1">
        <a:lnSpc>
          <a:spcPct val="100000"/>
        </a:lnSpc>
        <a:spcBef>
          <a:spcPct val="0"/>
        </a:spcBef>
        <a:buNone/>
        <a:defRPr sz="2600" kern="1200">
          <a:solidFill>
            <a:schemeClr val="tx2"/>
          </a:solidFill>
          <a:latin typeface="+mj-lt"/>
          <a:ea typeface="+mj-ea"/>
          <a:cs typeface="+mj-cs"/>
        </a:defRPr>
      </a:lvl1pPr>
    </p:titleStyle>
    <p:bodyStyle>
      <a:lvl1pPr marL="0" indent="0" algn="l" defTabSz="914400" rtl="0" eaLnBrk="1" latinLnBrk="0" hangingPunct="1">
        <a:lnSpc>
          <a:spcPct val="110000"/>
        </a:lnSpc>
        <a:spcBef>
          <a:spcPts val="1000"/>
        </a:spcBef>
        <a:buFont typeface="Arial" panose="020B0604020202020204" pitchFamily="34" charset="0"/>
        <a:buNone/>
        <a:defRPr sz="2200" b="1" kern="1200">
          <a:solidFill>
            <a:schemeClr val="tx2"/>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800" kern="1200">
          <a:solidFill>
            <a:schemeClr val="tx2"/>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800" kern="1200">
          <a:solidFill>
            <a:schemeClr val="tx2"/>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5B6CDD4-30A8-42C7-BFA7-DAC7C64256D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10" name="Text Placeholder 9">
            <a:extLst>
              <a:ext uri="{FF2B5EF4-FFF2-40B4-BE49-F238E27FC236}">
                <a16:creationId xmlns:a16="http://schemas.microsoft.com/office/drawing/2014/main" id="{C4957F2B-79B5-444D-B13F-4CE4C8F387A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lnSpc>
                <a:spcPct val="110000"/>
              </a:lnSpc>
            </a:pPr>
            <a:r>
              <a:rPr lang="en-US" sz="1800" b="0" i="0" kern="1200" dirty="0">
                <a:solidFill>
                  <a:schemeClr val="tx2"/>
                </a:solidFill>
                <a:effectLst/>
                <a:latin typeface="+mn-lt"/>
                <a:ea typeface="+mn-ea"/>
                <a:cs typeface="+mn-cs"/>
              </a:rPr>
              <a:t>Lorem ipsum dolor sit </a:t>
            </a:r>
            <a:r>
              <a:rPr lang="en-US" sz="1800" b="0" i="0" kern="1200" dirty="0" err="1">
                <a:solidFill>
                  <a:schemeClr val="tx2"/>
                </a:solidFill>
                <a:effectLst/>
                <a:latin typeface="+mn-lt"/>
                <a:ea typeface="+mn-ea"/>
                <a:cs typeface="+mn-cs"/>
              </a:rPr>
              <a:t>amet</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consectetur</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adipiscing</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elit</a:t>
            </a:r>
            <a:r>
              <a:rPr lang="en-US" sz="1800" b="0" i="0" kern="1200" dirty="0">
                <a:solidFill>
                  <a:schemeClr val="tx2"/>
                </a:solidFill>
                <a:effectLst/>
                <a:latin typeface="+mn-lt"/>
                <a:ea typeface="+mn-ea"/>
                <a:cs typeface="+mn-cs"/>
              </a:rPr>
              <a:t>, sed do </a:t>
            </a:r>
            <a:r>
              <a:rPr lang="en-US" sz="1800" b="0" i="0" kern="1200" dirty="0" err="1">
                <a:solidFill>
                  <a:schemeClr val="tx2"/>
                </a:solidFill>
                <a:effectLst/>
                <a:latin typeface="+mn-lt"/>
                <a:ea typeface="+mn-ea"/>
                <a:cs typeface="+mn-cs"/>
              </a:rPr>
              <a:t>eiusmod</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tempor</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incididunt</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ut</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labore</a:t>
            </a:r>
            <a:r>
              <a:rPr lang="en-US" sz="1800" b="0" i="0" kern="1200" dirty="0">
                <a:solidFill>
                  <a:schemeClr val="tx2"/>
                </a:solidFill>
                <a:effectLst/>
                <a:latin typeface="+mn-lt"/>
                <a:ea typeface="+mn-ea"/>
                <a:cs typeface="+mn-cs"/>
              </a:rPr>
              <a:t> et dolore magna </a:t>
            </a:r>
            <a:r>
              <a:rPr lang="en-US" sz="1800" b="0" i="0" kern="1200" dirty="0" err="1">
                <a:solidFill>
                  <a:schemeClr val="tx2"/>
                </a:solidFill>
                <a:effectLst/>
                <a:latin typeface="+mn-lt"/>
                <a:ea typeface="+mn-ea"/>
                <a:cs typeface="+mn-cs"/>
              </a:rPr>
              <a:t>aliqua</a:t>
            </a:r>
            <a:r>
              <a:rPr lang="en-US" sz="1800" b="0" i="0" kern="1200" dirty="0">
                <a:solidFill>
                  <a:schemeClr val="tx2"/>
                </a:solidFill>
                <a:effectLst/>
                <a:latin typeface="+mn-lt"/>
                <a:ea typeface="+mn-ea"/>
                <a:cs typeface="+mn-cs"/>
              </a:rPr>
              <a:t>. Ut </a:t>
            </a:r>
            <a:r>
              <a:rPr lang="en-US" sz="1800" b="0" i="0" kern="1200" dirty="0" err="1">
                <a:solidFill>
                  <a:schemeClr val="tx2"/>
                </a:solidFill>
                <a:effectLst/>
                <a:latin typeface="+mn-lt"/>
                <a:ea typeface="+mn-ea"/>
                <a:cs typeface="+mn-cs"/>
              </a:rPr>
              <a:t>enim</a:t>
            </a:r>
            <a:r>
              <a:rPr lang="en-US" sz="1800" b="0" i="0" kern="1200" dirty="0">
                <a:solidFill>
                  <a:schemeClr val="tx2"/>
                </a:solidFill>
                <a:effectLst/>
                <a:latin typeface="+mn-lt"/>
                <a:ea typeface="+mn-ea"/>
                <a:cs typeface="+mn-cs"/>
              </a:rPr>
              <a:t> ad minim </a:t>
            </a:r>
            <a:r>
              <a:rPr lang="en-US" sz="1800" b="0" i="0" kern="1200" dirty="0" err="1">
                <a:solidFill>
                  <a:schemeClr val="tx2"/>
                </a:solidFill>
                <a:effectLst/>
                <a:latin typeface="+mn-lt"/>
                <a:ea typeface="+mn-ea"/>
                <a:cs typeface="+mn-cs"/>
              </a:rPr>
              <a:t>veniam</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quis</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nostrud</a:t>
            </a:r>
            <a:r>
              <a:rPr lang="en-US" sz="1800" b="0" i="0" kern="1200" dirty="0">
                <a:solidFill>
                  <a:schemeClr val="tx2"/>
                </a:solidFill>
                <a:effectLst/>
                <a:latin typeface="+mn-lt"/>
                <a:ea typeface="+mn-ea"/>
                <a:cs typeface="+mn-cs"/>
              </a:rPr>
              <a:t> exercitation </a:t>
            </a:r>
            <a:r>
              <a:rPr lang="en-US" sz="1800" b="0" i="0" kern="1200" dirty="0" err="1">
                <a:solidFill>
                  <a:schemeClr val="tx2"/>
                </a:solidFill>
                <a:effectLst/>
                <a:latin typeface="+mn-lt"/>
                <a:ea typeface="+mn-ea"/>
                <a:cs typeface="+mn-cs"/>
              </a:rPr>
              <a:t>ullamco</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laboris</a:t>
            </a:r>
            <a:r>
              <a:rPr lang="en-US" sz="1800" b="0" i="0" kern="1200" dirty="0">
                <a:solidFill>
                  <a:schemeClr val="tx2"/>
                </a:solidFill>
                <a:effectLst/>
                <a:latin typeface="+mn-lt"/>
                <a:ea typeface="+mn-ea"/>
                <a:cs typeface="+mn-cs"/>
              </a:rPr>
              <a:t> nisi </a:t>
            </a:r>
            <a:r>
              <a:rPr lang="en-US" sz="1800" b="0" i="0" kern="1200" dirty="0" err="1">
                <a:solidFill>
                  <a:schemeClr val="tx2"/>
                </a:solidFill>
                <a:effectLst/>
                <a:latin typeface="+mn-lt"/>
                <a:ea typeface="+mn-ea"/>
                <a:cs typeface="+mn-cs"/>
              </a:rPr>
              <a:t>ut</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aliquip</a:t>
            </a:r>
            <a:r>
              <a:rPr lang="en-US" sz="1800" b="0" i="0" kern="1200" dirty="0">
                <a:solidFill>
                  <a:schemeClr val="tx2"/>
                </a:solidFill>
                <a:effectLst/>
                <a:latin typeface="+mn-lt"/>
                <a:ea typeface="+mn-ea"/>
                <a:cs typeface="+mn-cs"/>
              </a:rPr>
              <a:t> ex </a:t>
            </a:r>
            <a:r>
              <a:rPr lang="en-US" sz="1800" b="0" i="0" kern="1200" dirty="0" err="1">
                <a:solidFill>
                  <a:schemeClr val="tx2"/>
                </a:solidFill>
                <a:effectLst/>
                <a:latin typeface="+mn-lt"/>
                <a:ea typeface="+mn-ea"/>
                <a:cs typeface="+mn-cs"/>
              </a:rPr>
              <a:t>ea</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commodo</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consequat</a:t>
            </a:r>
            <a:r>
              <a:rPr lang="en-US" sz="1800" b="0" i="0" kern="1200" dirty="0">
                <a:solidFill>
                  <a:schemeClr val="tx2"/>
                </a:solidFill>
                <a:effectLst/>
                <a:latin typeface="+mn-lt"/>
                <a:ea typeface="+mn-ea"/>
                <a:cs typeface="+mn-cs"/>
              </a:rPr>
              <a:t>. Duis </a:t>
            </a:r>
            <a:r>
              <a:rPr lang="en-US" sz="1800" b="0" i="0" kern="1200" dirty="0" err="1">
                <a:solidFill>
                  <a:schemeClr val="tx2"/>
                </a:solidFill>
                <a:effectLst/>
                <a:latin typeface="+mn-lt"/>
                <a:ea typeface="+mn-ea"/>
                <a:cs typeface="+mn-cs"/>
              </a:rPr>
              <a:t>aute</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irure</a:t>
            </a:r>
            <a:r>
              <a:rPr lang="en-US" sz="1800" b="0" i="0" kern="1200" dirty="0">
                <a:solidFill>
                  <a:schemeClr val="tx2"/>
                </a:solidFill>
                <a:effectLst/>
                <a:latin typeface="+mn-lt"/>
                <a:ea typeface="+mn-ea"/>
                <a:cs typeface="+mn-cs"/>
              </a:rPr>
              <a:t> dolor in </a:t>
            </a:r>
            <a:r>
              <a:rPr lang="en-US" sz="1800" b="0" i="0" kern="1200" dirty="0" err="1">
                <a:solidFill>
                  <a:schemeClr val="tx2"/>
                </a:solidFill>
                <a:effectLst/>
                <a:latin typeface="+mn-lt"/>
                <a:ea typeface="+mn-ea"/>
                <a:cs typeface="+mn-cs"/>
              </a:rPr>
              <a:t>reprehenderit</a:t>
            </a:r>
            <a:r>
              <a:rPr lang="en-US" sz="1800" b="0" i="0" kern="1200" dirty="0">
                <a:solidFill>
                  <a:schemeClr val="tx2"/>
                </a:solidFill>
                <a:effectLst/>
                <a:latin typeface="+mn-lt"/>
                <a:ea typeface="+mn-ea"/>
                <a:cs typeface="+mn-cs"/>
              </a:rPr>
              <a:t> in </a:t>
            </a:r>
            <a:r>
              <a:rPr lang="en-US" sz="1800" b="0" i="0" kern="1200" dirty="0" err="1">
                <a:solidFill>
                  <a:schemeClr val="tx2"/>
                </a:solidFill>
                <a:effectLst/>
                <a:latin typeface="+mn-lt"/>
                <a:ea typeface="+mn-ea"/>
                <a:cs typeface="+mn-cs"/>
              </a:rPr>
              <a:t>voluptate</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velit</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esse</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cillum</a:t>
            </a:r>
            <a:r>
              <a:rPr lang="en-US" sz="1800" b="0" i="0" kern="1200" dirty="0">
                <a:solidFill>
                  <a:schemeClr val="tx2"/>
                </a:solidFill>
                <a:effectLst/>
                <a:latin typeface="+mn-lt"/>
                <a:ea typeface="+mn-ea"/>
                <a:cs typeface="+mn-cs"/>
              </a:rPr>
              <a:t> dolore </a:t>
            </a:r>
            <a:r>
              <a:rPr lang="en-US" sz="1800" b="0" i="0" kern="1200" dirty="0" err="1">
                <a:solidFill>
                  <a:schemeClr val="tx2"/>
                </a:solidFill>
                <a:effectLst/>
                <a:latin typeface="+mn-lt"/>
                <a:ea typeface="+mn-ea"/>
                <a:cs typeface="+mn-cs"/>
              </a:rPr>
              <a:t>eu</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fugiat</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nulla</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pariatur</a:t>
            </a:r>
            <a:r>
              <a:rPr lang="en-US" sz="1800" b="0" i="0" kern="1200" dirty="0">
                <a:solidFill>
                  <a:schemeClr val="tx2"/>
                </a:solidFill>
                <a:effectLst/>
                <a:latin typeface="+mn-lt"/>
                <a:ea typeface="+mn-ea"/>
                <a:cs typeface="+mn-cs"/>
              </a:rPr>
              <a:t>.</a:t>
            </a:r>
            <a:endParaRPr lang="en-US" dirty="0"/>
          </a:p>
        </p:txBody>
      </p:sp>
    </p:spTree>
    <p:extLst>
      <p:ext uri="{BB962C8B-B14F-4D97-AF65-F5344CB8AC3E}">
        <p14:creationId xmlns:p14="http://schemas.microsoft.com/office/powerpoint/2010/main" val="1304276987"/>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100000"/>
        </a:lnSpc>
        <a:spcBef>
          <a:spcPct val="0"/>
        </a:spcBef>
        <a:buNone/>
        <a:defRPr sz="2600" kern="1200">
          <a:solidFill>
            <a:schemeClr val="tx2"/>
          </a:solidFill>
          <a:latin typeface="+mj-lt"/>
          <a:ea typeface="+mj-ea"/>
          <a:cs typeface="+mj-cs"/>
        </a:defRPr>
      </a:lvl1pPr>
    </p:titleStyle>
    <p:bodyStyle>
      <a:lvl1pPr marL="0" indent="0" algn="l" defTabSz="914400" rtl="0" eaLnBrk="1" latinLnBrk="0" hangingPunct="1">
        <a:lnSpc>
          <a:spcPct val="110000"/>
        </a:lnSpc>
        <a:spcBef>
          <a:spcPts val="1000"/>
        </a:spcBef>
        <a:buFont typeface="Arial" panose="020B0604020202020204" pitchFamily="34" charset="0"/>
        <a:buNone/>
        <a:defRPr sz="2200" b="1" kern="1200">
          <a:solidFill>
            <a:schemeClr val="tx2"/>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800" kern="1200">
          <a:solidFill>
            <a:schemeClr val="tx2"/>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800" kern="1200">
          <a:solidFill>
            <a:schemeClr val="tx2"/>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5B6CDD4-30A8-42C7-BFA7-DAC7C64256D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10" name="Text Placeholder 9">
            <a:extLst>
              <a:ext uri="{FF2B5EF4-FFF2-40B4-BE49-F238E27FC236}">
                <a16:creationId xmlns:a16="http://schemas.microsoft.com/office/drawing/2014/main" id="{C4957F2B-79B5-444D-B13F-4CE4C8F387A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lnSpc>
                <a:spcPct val="110000"/>
              </a:lnSpc>
            </a:pPr>
            <a:r>
              <a:rPr lang="en-US" sz="1800" b="0" i="0" kern="1200" dirty="0">
                <a:solidFill>
                  <a:schemeClr val="tx2"/>
                </a:solidFill>
                <a:effectLst/>
                <a:latin typeface="+mn-lt"/>
                <a:ea typeface="+mn-ea"/>
                <a:cs typeface="+mn-cs"/>
              </a:rPr>
              <a:t>Lorem ipsum dolor sit </a:t>
            </a:r>
            <a:r>
              <a:rPr lang="en-US" sz="1800" b="0" i="0" kern="1200" dirty="0" err="1">
                <a:solidFill>
                  <a:schemeClr val="tx2"/>
                </a:solidFill>
                <a:effectLst/>
                <a:latin typeface="+mn-lt"/>
                <a:ea typeface="+mn-ea"/>
                <a:cs typeface="+mn-cs"/>
              </a:rPr>
              <a:t>amet</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consectetur</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adipiscing</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elit</a:t>
            </a:r>
            <a:r>
              <a:rPr lang="en-US" sz="1800" b="0" i="0" kern="1200" dirty="0">
                <a:solidFill>
                  <a:schemeClr val="tx2"/>
                </a:solidFill>
                <a:effectLst/>
                <a:latin typeface="+mn-lt"/>
                <a:ea typeface="+mn-ea"/>
                <a:cs typeface="+mn-cs"/>
              </a:rPr>
              <a:t>, sed do </a:t>
            </a:r>
            <a:r>
              <a:rPr lang="en-US" sz="1800" b="0" i="0" kern="1200" dirty="0" err="1">
                <a:solidFill>
                  <a:schemeClr val="tx2"/>
                </a:solidFill>
                <a:effectLst/>
                <a:latin typeface="+mn-lt"/>
                <a:ea typeface="+mn-ea"/>
                <a:cs typeface="+mn-cs"/>
              </a:rPr>
              <a:t>eiusmod</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tempor</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incididunt</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ut</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labore</a:t>
            </a:r>
            <a:r>
              <a:rPr lang="en-US" sz="1800" b="0" i="0" kern="1200" dirty="0">
                <a:solidFill>
                  <a:schemeClr val="tx2"/>
                </a:solidFill>
                <a:effectLst/>
                <a:latin typeface="+mn-lt"/>
                <a:ea typeface="+mn-ea"/>
                <a:cs typeface="+mn-cs"/>
              </a:rPr>
              <a:t> et dolore magna </a:t>
            </a:r>
            <a:r>
              <a:rPr lang="en-US" sz="1800" b="0" i="0" kern="1200" dirty="0" err="1">
                <a:solidFill>
                  <a:schemeClr val="tx2"/>
                </a:solidFill>
                <a:effectLst/>
                <a:latin typeface="+mn-lt"/>
                <a:ea typeface="+mn-ea"/>
                <a:cs typeface="+mn-cs"/>
              </a:rPr>
              <a:t>aliqua</a:t>
            </a:r>
            <a:r>
              <a:rPr lang="en-US" sz="1800" b="0" i="0" kern="1200" dirty="0">
                <a:solidFill>
                  <a:schemeClr val="tx2"/>
                </a:solidFill>
                <a:effectLst/>
                <a:latin typeface="+mn-lt"/>
                <a:ea typeface="+mn-ea"/>
                <a:cs typeface="+mn-cs"/>
              </a:rPr>
              <a:t>. Ut </a:t>
            </a:r>
            <a:r>
              <a:rPr lang="en-US" sz="1800" b="0" i="0" kern="1200" dirty="0" err="1">
                <a:solidFill>
                  <a:schemeClr val="tx2"/>
                </a:solidFill>
                <a:effectLst/>
                <a:latin typeface="+mn-lt"/>
                <a:ea typeface="+mn-ea"/>
                <a:cs typeface="+mn-cs"/>
              </a:rPr>
              <a:t>enim</a:t>
            </a:r>
            <a:r>
              <a:rPr lang="en-US" sz="1800" b="0" i="0" kern="1200" dirty="0">
                <a:solidFill>
                  <a:schemeClr val="tx2"/>
                </a:solidFill>
                <a:effectLst/>
                <a:latin typeface="+mn-lt"/>
                <a:ea typeface="+mn-ea"/>
                <a:cs typeface="+mn-cs"/>
              </a:rPr>
              <a:t> ad minim </a:t>
            </a:r>
            <a:r>
              <a:rPr lang="en-US" sz="1800" b="0" i="0" kern="1200" dirty="0" err="1">
                <a:solidFill>
                  <a:schemeClr val="tx2"/>
                </a:solidFill>
                <a:effectLst/>
                <a:latin typeface="+mn-lt"/>
                <a:ea typeface="+mn-ea"/>
                <a:cs typeface="+mn-cs"/>
              </a:rPr>
              <a:t>veniam</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quis</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nostrud</a:t>
            </a:r>
            <a:r>
              <a:rPr lang="en-US" sz="1800" b="0" i="0" kern="1200" dirty="0">
                <a:solidFill>
                  <a:schemeClr val="tx2"/>
                </a:solidFill>
                <a:effectLst/>
                <a:latin typeface="+mn-lt"/>
                <a:ea typeface="+mn-ea"/>
                <a:cs typeface="+mn-cs"/>
              </a:rPr>
              <a:t> exercitation </a:t>
            </a:r>
            <a:r>
              <a:rPr lang="en-US" sz="1800" b="0" i="0" kern="1200" dirty="0" err="1">
                <a:solidFill>
                  <a:schemeClr val="tx2"/>
                </a:solidFill>
                <a:effectLst/>
                <a:latin typeface="+mn-lt"/>
                <a:ea typeface="+mn-ea"/>
                <a:cs typeface="+mn-cs"/>
              </a:rPr>
              <a:t>ullamco</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laboris</a:t>
            </a:r>
            <a:r>
              <a:rPr lang="en-US" sz="1800" b="0" i="0" kern="1200" dirty="0">
                <a:solidFill>
                  <a:schemeClr val="tx2"/>
                </a:solidFill>
                <a:effectLst/>
                <a:latin typeface="+mn-lt"/>
                <a:ea typeface="+mn-ea"/>
                <a:cs typeface="+mn-cs"/>
              </a:rPr>
              <a:t> nisi </a:t>
            </a:r>
            <a:r>
              <a:rPr lang="en-US" sz="1800" b="0" i="0" kern="1200" dirty="0" err="1">
                <a:solidFill>
                  <a:schemeClr val="tx2"/>
                </a:solidFill>
                <a:effectLst/>
                <a:latin typeface="+mn-lt"/>
                <a:ea typeface="+mn-ea"/>
                <a:cs typeface="+mn-cs"/>
              </a:rPr>
              <a:t>ut</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aliquip</a:t>
            </a:r>
            <a:r>
              <a:rPr lang="en-US" sz="1800" b="0" i="0" kern="1200" dirty="0">
                <a:solidFill>
                  <a:schemeClr val="tx2"/>
                </a:solidFill>
                <a:effectLst/>
                <a:latin typeface="+mn-lt"/>
                <a:ea typeface="+mn-ea"/>
                <a:cs typeface="+mn-cs"/>
              </a:rPr>
              <a:t> ex </a:t>
            </a:r>
            <a:r>
              <a:rPr lang="en-US" sz="1800" b="0" i="0" kern="1200" dirty="0" err="1">
                <a:solidFill>
                  <a:schemeClr val="tx2"/>
                </a:solidFill>
                <a:effectLst/>
                <a:latin typeface="+mn-lt"/>
                <a:ea typeface="+mn-ea"/>
                <a:cs typeface="+mn-cs"/>
              </a:rPr>
              <a:t>ea</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commodo</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consequat</a:t>
            </a:r>
            <a:r>
              <a:rPr lang="en-US" sz="1800" b="0" i="0" kern="1200" dirty="0">
                <a:solidFill>
                  <a:schemeClr val="tx2"/>
                </a:solidFill>
                <a:effectLst/>
                <a:latin typeface="+mn-lt"/>
                <a:ea typeface="+mn-ea"/>
                <a:cs typeface="+mn-cs"/>
              </a:rPr>
              <a:t>. Duis </a:t>
            </a:r>
            <a:r>
              <a:rPr lang="en-US" sz="1800" b="0" i="0" kern="1200" dirty="0" err="1">
                <a:solidFill>
                  <a:schemeClr val="tx2"/>
                </a:solidFill>
                <a:effectLst/>
                <a:latin typeface="+mn-lt"/>
                <a:ea typeface="+mn-ea"/>
                <a:cs typeface="+mn-cs"/>
              </a:rPr>
              <a:t>aute</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irure</a:t>
            </a:r>
            <a:r>
              <a:rPr lang="en-US" sz="1800" b="0" i="0" kern="1200" dirty="0">
                <a:solidFill>
                  <a:schemeClr val="tx2"/>
                </a:solidFill>
                <a:effectLst/>
                <a:latin typeface="+mn-lt"/>
                <a:ea typeface="+mn-ea"/>
                <a:cs typeface="+mn-cs"/>
              </a:rPr>
              <a:t> dolor in </a:t>
            </a:r>
            <a:r>
              <a:rPr lang="en-US" sz="1800" b="0" i="0" kern="1200" dirty="0" err="1">
                <a:solidFill>
                  <a:schemeClr val="tx2"/>
                </a:solidFill>
                <a:effectLst/>
                <a:latin typeface="+mn-lt"/>
                <a:ea typeface="+mn-ea"/>
                <a:cs typeface="+mn-cs"/>
              </a:rPr>
              <a:t>reprehenderit</a:t>
            </a:r>
            <a:r>
              <a:rPr lang="en-US" sz="1800" b="0" i="0" kern="1200" dirty="0">
                <a:solidFill>
                  <a:schemeClr val="tx2"/>
                </a:solidFill>
                <a:effectLst/>
                <a:latin typeface="+mn-lt"/>
                <a:ea typeface="+mn-ea"/>
                <a:cs typeface="+mn-cs"/>
              </a:rPr>
              <a:t> in </a:t>
            </a:r>
            <a:r>
              <a:rPr lang="en-US" sz="1800" b="0" i="0" kern="1200" dirty="0" err="1">
                <a:solidFill>
                  <a:schemeClr val="tx2"/>
                </a:solidFill>
                <a:effectLst/>
                <a:latin typeface="+mn-lt"/>
                <a:ea typeface="+mn-ea"/>
                <a:cs typeface="+mn-cs"/>
              </a:rPr>
              <a:t>voluptate</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velit</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esse</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cillum</a:t>
            </a:r>
            <a:r>
              <a:rPr lang="en-US" sz="1800" b="0" i="0" kern="1200" dirty="0">
                <a:solidFill>
                  <a:schemeClr val="tx2"/>
                </a:solidFill>
                <a:effectLst/>
                <a:latin typeface="+mn-lt"/>
                <a:ea typeface="+mn-ea"/>
                <a:cs typeface="+mn-cs"/>
              </a:rPr>
              <a:t> dolore </a:t>
            </a:r>
            <a:r>
              <a:rPr lang="en-US" sz="1800" b="0" i="0" kern="1200" dirty="0" err="1">
                <a:solidFill>
                  <a:schemeClr val="tx2"/>
                </a:solidFill>
                <a:effectLst/>
                <a:latin typeface="+mn-lt"/>
                <a:ea typeface="+mn-ea"/>
                <a:cs typeface="+mn-cs"/>
              </a:rPr>
              <a:t>eu</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fugiat</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nulla</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pariatur</a:t>
            </a:r>
            <a:r>
              <a:rPr lang="en-US" sz="1800" b="0" i="0" kern="1200" dirty="0">
                <a:solidFill>
                  <a:schemeClr val="tx2"/>
                </a:solidFill>
                <a:effectLst/>
                <a:latin typeface="+mn-lt"/>
                <a:ea typeface="+mn-ea"/>
                <a:cs typeface="+mn-cs"/>
              </a:rPr>
              <a:t>.</a:t>
            </a:r>
            <a:endParaRPr lang="en-US" dirty="0"/>
          </a:p>
        </p:txBody>
      </p:sp>
    </p:spTree>
    <p:extLst>
      <p:ext uri="{BB962C8B-B14F-4D97-AF65-F5344CB8AC3E}">
        <p14:creationId xmlns:p14="http://schemas.microsoft.com/office/powerpoint/2010/main" val="2006068529"/>
      </p:ext>
    </p:extLst>
  </p:cSld>
  <p:clrMap bg1="lt1" tx1="dk1" bg2="lt2" tx2="dk2" accent1="accent1" accent2="accent2" accent3="accent3" accent4="accent4" accent5="accent5" accent6="accent6" hlink="hlink" folHlink="folHlink"/>
  <p:sldLayoutIdLst>
    <p:sldLayoutId id="2147483683" r:id="rId1"/>
    <p:sldLayoutId id="2147483688" r:id="rId2"/>
    <p:sldLayoutId id="2147483685" r:id="rId3"/>
    <p:sldLayoutId id="2147483689" r:id="rId4"/>
    <p:sldLayoutId id="2147483687" r:id="rId5"/>
  </p:sldLayoutIdLst>
  <p:txStyles>
    <p:titleStyle>
      <a:lvl1pPr algn="l" defTabSz="914400" rtl="0" eaLnBrk="1" latinLnBrk="0" hangingPunct="1">
        <a:lnSpc>
          <a:spcPct val="100000"/>
        </a:lnSpc>
        <a:spcBef>
          <a:spcPct val="0"/>
        </a:spcBef>
        <a:buNone/>
        <a:defRPr sz="2400" kern="1200">
          <a:solidFill>
            <a:schemeClr val="tx2"/>
          </a:solidFill>
          <a:latin typeface="+mj-lt"/>
          <a:ea typeface="+mj-ea"/>
          <a:cs typeface="+mj-cs"/>
        </a:defRPr>
      </a:lvl1pPr>
    </p:titleStyle>
    <p:bodyStyle>
      <a:lvl1pPr marL="0" indent="0" algn="l" defTabSz="914400" rtl="0" eaLnBrk="1" latinLnBrk="0" hangingPunct="1">
        <a:lnSpc>
          <a:spcPct val="110000"/>
        </a:lnSpc>
        <a:spcBef>
          <a:spcPts val="1000"/>
        </a:spcBef>
        <a:buFont typeface="Arial" panose="020B0604020202020204" pitchFamily="34" charset="0"/>
        <a:buNone/>
        <a:defRPr sz="1800" b="1" kern="1200">
          <a:solidFill>
            <a:schemeClr val="tx2"/>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800" kern="1200">
          <a:solidFill>
            <a:schemeClr val="tx2"/>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800" kern="1200">
          <a:solidFill>
            <a:schemeClr val="tx2"/>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716CE2A6-9456-42D0-A5EA-1CC6FEF6782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3949163963"/>
      </p:ext>
    </p:extLst>
  </p:cSld>
  <p:clrMap bg1="lt1" tx1="dk1" bg2="lt2" tx2="dk2" accent1="accent1" accent2="accent2" accent3="accent3" accent4="accent4" accent5="accent5" accent6="accent6" hlink="hlink" folHlink="folHlink"/>
  <p:sldLayoutIdLst>
    <p:sldLayoutId id="2147483933" r:id="rId1"/>
    <p:sldLayoutId id="2147483932" r:id="rId2"/>
    <p:sldLayoutId id="2147483928" r:id="rId3"/>
    <p:sldLayoutId id="2147483931" r:id="rId4"/>
    <p:sldLayoutId id="2147483930" r:id="rId5"/>
  </p:sldLayoutIdLst>
  <p:txStyles>
    <p:titleStyle>
      <a:lvl1pPr algn="l" defTabSz="914400" rtl="0" eaLnBrk="1" latinLnBrk="0" hangingPunct="1">
        <a:lnSpc>
          <a:spcPct val="90000"/>
        </a:lnSpc>
        <a:spcBef>
          <a:spcPct val="0"/>
        </a:spcBef>
        <a:buNone/>
        <a:defRPr sz="2600" kern="1200">
          <a:solidFill>
            <a:schemeClr val="tx2"/>
          </a:solidFill>
          <a:latin typeface="+mn-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8673876"/>
      </p:ext>
    </p:extLst>
  </p:cSld>
  <p:clrMap bg1="lt1" tx1="dk1" bg2="lt2" tx2="dk2" accent1="accent1" accent2="accent2" accent3="accent3" accent4="accent4" accent5="accent5" accent6="accent6" hlink="hlink" folHlink="folHlink"/>
  <p:sldLayoutIdLst>
    <p:sldLayoutId id="2147483935" r:id="rId1"/>
    <p:sldLayoutId id="2147483936" r:id="rId2"/>
    <p:sldLayoutId id="2147483937"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t-E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716CE2A6-9456-42D0-A5EA-1CC6FEF6782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Tree>
    <p:extLst>
      <p:ext uri="{BB962C8B-B14F-4D97-AF65-F5344CB8AC3E}">
        <p14:creationId xmlns:p14="http://schemas.microsoft.com/office/powerpoint/2010/main" val="1672008996"/>
      </p:ext>
    </p:extLst>
  </p:cSld>
  <p:clrMap bg1="lt1" tx1="dk1" bg2="lt2" tx2="dk2" accent1="accent1" accent2="accent2" accent3="accent3" accent4="accent4" accent5="accent5" accent6="accent6" hlink="hlink" folHlink="folHlink"/>
  <p:sldLayoutIdLst>
    <p:sldLayoutId id="2147483939" r:id="rId1"/>
  </p:sldLayoutIdLst>
  <p:txStyles>
    <p:titleStyle>
      <a:lvl1pPr algn="l" defTabSz="914400" rtl="0" eaLnBrk="1" latinLnBrk="0" hangingPunct="1">
        <a:lnSpc>
          <a:spcPct val="90000"/>
        </a:lnSpc>
        <a:spcBef>
          <a:spcPct val="0"/>
        </a:spcBef>
        <a:buNone/>
        <a:defRPr sz="2600" kern="1200">
          <a:solidFill>
            <a:schemeClr val="tx2"/>
          </a:solidFill>
          <a:latin typeface="+mn-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5B6CDD4-30A8-42C7-BFA7-DAC7C64256D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10" name="Text Placeholder 9">
            <a:extLst>
              <a:ext uri="{FF2B5EF4-FFF2-40B4-BE49-F238E27FC236}">
                <a16:creationId xmlns:a16="http://schemas.microsoft.com/office/drawing/2014/main" id="{C4957F2B-79B5-444D-B13F-4CE4C8F387A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lnSpc>
                <a:spcPct val="110000"/>
              </a:lnSpc>
            </a:pPr>
            <a:r>
              <a:rPr lang="en-US" sz="1800" b="0" i="0" kern="1200" dirty="0">
                <a:solidFill>
                  <a:schemeClr val="tx2"/>
                </a:solidFill>
                <a:effectLst/>
                <a:latin typeface="+mn-lt"/>
                <a:ea typeface="+mn-ea"/>
                <a:cs typeface="+mn-cs"/>
              </a:rPr>
              <a:t>Lorem ipsum dolor sit </a:t>
            </a:r>
            <a:r>
              <a:rPr lang="en-US" sz="1800" b="0" i="0" kern="1200" dirty="0" err="1">
                <a:solidFill>
                  <a:schemeClr val="tx2"/>
                </a:solidFill>
                <a:effectLst/>
                <a:latin typeface="+mn-lt"/>
                <a:ea typeface="+mn-ea"/>
                <a:cs typeface="+mn-cs"/>
              </a:rPr>
              <a:t>amet</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consectetur</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adipiscing</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elit</a:t>
            </a:r>
            <a:r>
              <a:rPr lang="en-US" sz="1800" b="0" i="0" kern="1200" dirty="0">
                <a:solidFill>
                  <a:schemeClr val="tx2"/>
                </a:solidFill>
                <a:effectLst/>
                <a:latin typeface="+mn-lt"/>
                <a:ea typeface="+mn-ea"/>
                <a:cs typeface="+mn-cs"/>
              </a:rPr>
              <a:t>, sed do </a:t>
            </a:r>
            <a:r>
              <a:rPr lang="en-US" sz="1800" b="0" i="0" kern="1200" dirty="0" err="1">
                <a:solidFill>
                  <a:schemeClr val="tx2"/>
                </a:solidFill>
                <a:effectLst/>
                <a:latin typeface="+mn-lt"/>
                <a:ea typeface="+mn-ea"/>
                <a:cs typeface="+mn-cs"/>
              </a:rPr>
              <a:t>eiusmod</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tempor</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incididunt</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ut</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labore</a:t>
            </a:r>
            <a:r>
              <a:rPr lang="en-US" sz="1800" b="0" i="0" kern="1200" dirty="0">
                <a:solidFill>
                  <a:schemeClr val="tx2"/>
                </a:solidFill>
                <a:effectLst/>
                <a:latin typeface="+mn-lt"/>
                <a:ea typeface="+mn-ea"/>
                <a:cs typeface="+mn-cs"/>
              </a:rPr>
              <a:t> et dolore magna </a:t>
            </a:r>
            <a:r>
              <a:rPr lang="en-US" sz="1800" b="0" i="0" kern="1200" dirty="0" err="1">
                <a:solidFill>
                  <a:schemeClr val="tx2"/>
                </a:solidFill>
                <a:effectLst/>
                <a:latin typeface="+mn-lt"/>
                <a:ea typeface="+mn-ea"/>
                <a:cs typeface="+mn-cs"/>
              </a:rPr>
              <a:t>aliqua</a:t>
            </a:r>
            <a:r>
              <a:rPr lang="en-US" sz="1800" b="0" i="0" kern="1200" dirty="0">
                <a:solidFill>
                  <a:schemeClr val="tx2"/>
                </a:solidFill>
                <a:effectLst/>
                <a:latin typeface="+mn-lt"/>
                <a:ea typeface="+mn-ea"/>
                <a:cs typeface="+mn-cs"/>
              </a:rPr>
              <a:t>. Ut </a:t>
            </a:r>
            <a:r>
              <a:rPr lang="en-US" sz="1800" b="0" i="0" kern="1200" dirty="0" err="1">
                <a:solidFill>
                  <a:schemeClr val="tx2"/>
                </a:solidFill>
                <a:effectLst/>
                <a:latin typeface="+mn-lt"/>
                <a:ea typeface="+mn-ea"/>
                <a:cs typeface="+mn-cs"/>
              </a:rPr>
              <a:t>enim</a:t>
            </a:r>
            <a:r>
              <a:rPr lang="en-US" sz="1800" b="0" i="0" kern="1200" dirty="0">
                <a:solidFill>
                  <a:schemeClr val="tx2"/>
                </a:solidFill>
                <a:effectLst/>
                <a:latin typeface="+mn-lt"/>
                <a:ea typeface="+mn-ea"/>
                <a:cs typeface="+mn-cs"/>
              </a:rPr>
              <a:t> ad minim </a:t>
            </a:r>
            <a:r>
              <a:rPr lang="en-US" sz="1800" b="0" i="0" kern="1200" dirty="0" err="1">
                <a:solidFill>
                  <a:schemeClr val="tx2"/>
                </a:solidFill>
                <a:effectLst/>
                <a:latin typeface="+mn-lt"/>
                <a:ea typeface="+mn-ea"/>
                <a:cs typeface="+mn-cs"/>
              </a:rPr>
              <a:t>veniam</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quis</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nostrud</a:t>
            </a:r>
            <a:r>
              <a:rPr lang="en-US" sz="1800" b="0" i="0" kern="1200" dirty="0">
                <a:solidFill>
                  <a:schemeClr val="tx2"/>
                </a:solidFill>
                <a:effectLst/>
                <a:latin typeface="+mn-lt"/>
                <a:ea typeface="+mn-ea"/>
                <a:cs typeface="+mn-cs"/>
              </a:rPr>
              <a:t> exercitation </a:t>
            </a:r>
            <a:r>
              <a:rPr lang="en-US" sz="1800" b="0" i="0" kern="1200" dirty="0" err="1">
                <a:solidFill>
                  <a:schemeClr val="tx2"/>
                </a:solidFill>
                <a:effectLst/>
                <a:latin typeface="+mn-lt"/>
                <a:ea typeface="+mn-ea"/>
                <a:cs typeface="+mn-cs"/>
              </a:rPr>
              <a:t>ullamco</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laboris</a:t>
            </a:r>
            <a:r>
              <a:rPr lang="en-US" sz="1800" b="0" i="0" kern="1200" dirty="0">
                <a:solidFill>
                  <a:schemeClr val="tx2"/>
                </a:solidFill>
                <a:effectLst/>
                <a:latin typeface="+mn-lt"/>
                <a:ea typeface="+mn-ea"/>
                <a:cs typeface="+mn-cs"/>
              </a:rPr>
              <a:t> nisi </a:t>
            </a:r>
            <a:r>
              <a:rPr lang="en-US" sz="1800" b="0" i="0" kern="1200" dirty="0" err="1">
                <a:solidFill>
                  <a:schemeClr val="tx2"/>
                </a:solidFill>
                <a:effectLst/>
                <a:latin typeface="+mn-lt"/>
                <a:ea typeface="+mn-ea"/>
                <a:cs typeface="+mn-cs"/>
              </a:rPr>
              <a:t>ut</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aliquip</a:t>
            </a:r>
            <a:r>
              <a:rPr lang="en-US" sz="1800" b="0" i="0" kern="1200" dirty="0">
                <a:solidFill>
                  <a:schemeClr val="tx2"/>
                </a:solidFill>
                <a:effectLst/>
                <a:latin typeface="+mn-lt"/>
                <a:ea typeface="+mn-ea"/>
                <a:cs typeface="+mn-cs"/>
              </a:rPr>
              <a:t> ex </a:t>
            </a:r>
            <a:r>
              <a:rPr lang="en-US" sz="1800" b="0" i="0" kern="1200" dirty="0" err="1">
                <a:solidFill>
                  <a:schemeClr val="tx2"/>
                </a:solidFill>
                <a:effectLst/>
                <a:latin typeface="+mn-lt"/>
                <a:ea typeface="+mn-ea"/>
                <a:cs typeface="+mn-cs"/>
              </a:rPr>
              <a:t>ea</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commodo</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consequat</a:t>
            </a:r>
            <a:r>
              <a:rPr lang="en-US" sz="1800" b="0" i="0" kern="1200" dirty="0">
                <a:solidFill>
                  <a:schemeClr val="tx2"/>
                </a:solidFill>
                <a:effectLst/>
                <a:latin typeface="+mn-lt"/>
                <a:ea typeface="+mn-ea"/>
                <a:cs typeface="+mn-cs"/>
              </a:rPr>
              <a:t>. Duis </a:t>
            </a:r>
            <a:r>
              <a:rPr lang="en-US" sz="1800" b="0" i="0" kern="1200" dirty="0" err="1">
                <a:solidFill>
                  <a:schemeClr val="tx2"/>
                </a:solidFill>
                <a:effectLst/>
                <a:latin typeface="+mn-lt"/>
                <a:ea typeface="+mn-ea"/>
                <a:cs typeface="+mn-cs"/>
              </a:rPr>
              <a:t>aute</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irure</a:t>
            </a:r>
            <a:r>
              <a:rPr lang="en-US" sz="1800" b="0" i="0" kern="1200" dirty="0">
                <a:solidFill>
                  <a:schemeClr val="tx2"/>
                </a:solidFill>
                <a:effectLst/>
                <a:latin typeface="+mn-lt"/>
                <a:ea typeface="+mn-ea"/>
                <a:cs typeface="+mn-cs"/>
              </a:rPr>
              <a:t> dolor in </a:t>
            </a:r>
            <a:r>
              <a:rPr lang="en-US" sz="1800" b="0" i="0" kern="1200" dirty="0" err="1">
                <a:solidFill>
                  <a:schemeClr val="tx2"/>
                </a:solidFill>
                <a:effectLst/>
                <a:latin typeface="+mn-lt"/>
                <a:ea typeface="+mn-ea"/>
                <a:cs typeface="+mn-cs"/>
              </a:rPr>
              <a:t>reprehenderit</a:t>
            </a:r>
            <a:r>
              <a:rPr lang="en-US" sz="1800" b="0" i="0" kern="1200" dirty="0">
                <a:solidFill>
                  <a:schemeClr val="tx2"/>
                </a:solidFill>
                <a:effectLst/>
                <a:latin typeface="+mn-lt"/>
                <a:ea typeface="+mn-ea"/>
                <a:cs typeface="+mn-cs"/>
              </a:rPr>
              <a:t> in </a:t>
            </a:r>
            <a:r>
              <a:rPr lang="en-US" sz="1800" b="0" i="0" kern="1200" dirty="0" err="1">
                <a:solidFill>
                  <a:schemeClr val="tx2"/>
                </a:solidFill>
                <a:effectLst/>
                <a:latin typeface="+mn-lt"/>
                <a:ea typeface="+mn-ea"/>
                <a:cs typeface="+mn-cs"/>
              </a:rPr>
              <a:t>voluptate</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velit</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esse</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cillum</a:t>
            </a:r>
            <a:r>
              <a:rPr lang="en-US" sz="1800" b="0" i="0" kern="1200" dirty="0">
                <a:solidFill>
                  <a:schemeClr val="tx2"/>
                </a:solidFill>
                <a:effectLst/>
                <a:latin typeface="+mn-lt"/>
                <a:ea typeface="+mn-ea"/>
                <a:cs typeface="+mn-cs"/>
              </a:rPr>
              <a:t> dolore </a:t>
            </a:r>
            <a:r>
              <a:rPr lang="en-US" sz="1800" b="0" i="0" kern="1200" dirty="0" err="1">
                <a:solidFill>
                  <a:schemeClr val="tx2"/>
                </a:solidFill>
                <a:effectLst/>
                <a:latin typeface="+mn-lt"/>
                <a:ea typeface="+mn-ea"/>
                <a:cs typeface="+mn-cs"/>
              </a:rPr>
              <a:t>eu</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fugiat</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nulla</a:t>
            </a:r>
            <a:r>
              <a:rPr lang="en-US" sz="1800" b="0" i="0" kern="1200" dirty="0">
                <a:solidFill>
                  <a:schemeClr val="tx2"/>
                </a:solidFill>
                <a:effectLst/>
                <a:latin typeface="+mn-lt"/>
                <a:ea typeface="+mn-ea"/>
                <a:cs typeface="+mn-cs"/>
              </a:rPr>
              <a:t> </a:t>
            </a:r>
            <a:r>
              <a:rPr lang="en-US" sz="1800" b="0" i="0" kern="1200" dirty="0" err="1">
                <a:solidFill>
                  <a:schemeClr val="tx2"/>
                </a:solidFill>
                <a:effectLst/>
                <a:latin typeface="+mn-lt"/>
                <a:ea typeface="+mn-ea"/>
                <a:cs typeface="+mn-cs"/>
              </a:rPr>
              <a:t>pariatur</a:t>
            </a:r>
            <a:r>
              <a:rPr lang="en-US" sz="1800" b="0" i="0" kern="1200" dirty="0">
                <a:solidFill>
                  <a:schemeClr val="tx2"/>
                </a:solidFill>
                <a:effectLst/>
                <a:latin typeface="+mn-lt"/>
                <a:ea typeface="+mn-ea"/>
                <a:cs typeface="+mn-cs"/>
              </a:rPr>
              <a:t>.</a:t>
            </a:r>
            <a:endParaRPr lang="en-US" dirty="0"/>
          </a:p>
        </p:txBody>
      </p:sp>
    </p:spTree>
    <p:extLst>
      <p:ext uri="{BB962C8B-B14F-4D97-AF65-F5344CB8AC3E}">
        <p14:creationId xmlns:p14="http://schemas.microsoft.com/office/powerpoint/2010/main" val="1393253"/>
      </p:ext>
    </p:extLst>
  </p:cSld>
  <p:clrMap bg1="lt1" tx1="dk1" bg2="lt2" tx2="dk2" accent1="accent1" accent2="accent2" accent3="accent3" accent4="accent4" accent5="accent5" accent6="accent6" hlink="hlink" folHlink="folHlink"/>
  <p:sldLayoutIdLst>
    <p:sldLayoutId id="2147483857" r:id="rId1"/>
  </p:sldLayoutIdLst>
  <p:txStyles>
    <p:titleStyle>
      <a:lvl1pPr algn="l" defTabSz="914400" rtl="0" eaLnBrk="1" latinLnBrk="0" hangingPunct="1">
        <a:lnSpc>
          <a:spcPct val="100000"/>
        </a:lnSpc>
        <a:spcBef>
          <a:spcPct val="0"/>
        </a:spcBef>
        <a:buNone/>
        <a:defRPr sz="2600" kern="1200">
          <a:solidFill>
            <a:schemeClr val="tx2"/>
          </a:solidFill>
          <a:latin typeface="+mj-lt"/>
          <a:ea typeface="+mj-ea"/>
          <a:cs typeface="+mj-cs"/>
        </a:defRPr>
      </a:lvl1pPr>
    </p:titleStyle>
    <p:bodyStyle>
      <a:lvl1pPr marL="0" indent="0" algn="l" defTabSz="914400" rtl="0" eaLnBrk="1" latinLnBrk="0" hangingPunct="1">
        <a:lnSpc>
          <a:spcPct val="110000"/>
        </a:lnSpc>
        <a:spcBef>
          <a:spcPts val="1000"/>
        </a:spcBef>
        <a:buFont typeface="Arial" panose="020B0604020202020204" pitchFamily="34" charset="0"/>
        <a:buNone/>
        <a:defRPr sz="2200" b="1" kern="1200">
          <a:solidFill>
            <a:schemeClr val="tx2"/>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800" kern="1200">
          <a:solidFill>
            <a:schemeClr val="tx2"/>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800" kern="1200">
          <a:solidFill>
            <a:schemeClr val="tx2"/>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716CE2A6-9456-42D0-A5EA-1CC6FEF6782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864180794"/>
      </p:ext>
    </p:extLst>
  </p:cSld>
  <p:clrMap bg1="lt1" tx1="dk1" bg2="lt2" tx2="dk2" accent1="accent1" accent2="accent2" accent3="accent3" accent4="accent4" accent5="accent5" accent6="accent6" hlink="hlink" folHlink="folHlink"/>
  <p:sldLayoutIdLst>
    <p:sldLayoutId id="2147483849" r:id="rId1"/>
    <p:sldLayoutId id="2147483834" r:id="rId2"/>
    <p:sldLayoutId id="2147483852" r:id="rId3"/>
    <p:sldLayoutId id="2147483950" r:id="rId4"/>
  </p:sldLayoutIdLst>
  <p:txStyles>
    <p:titleStyle>
      <a:lvl1pPr algn="l" defTabSz="914400" rtl="0" eaLnBrk="1" latinLnBrk="0" hangingPunct="1">
        <a:lnSpc>
          <a:spcPct val="90000"/>
        </a:lnSpc>
        <a:spcBef>
          <a:spcPct val="0"/>
        </a:spcBef>
        <a:buNone/>
        <a:defRPr sz="2600" kern="1200">
          <a:solidFill>
            <a:schemeClr val="tx2"/>
          </a:solidFill>
          <a:latin typeface="+mn-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716CE2A6-9456-42D0-A5EA-1CC6FEF6782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89870182"/>
      </p:ext>
    </p:extLst>
  </p:cSld>
  <p:clrMap bg1="lt1" tx1="dk1" bg2="lt2" tx2="dk2" accent1="accent1" accent2="accent2" accent3="accent3" accent4="accent4" accent5="accent5" accent6="accent6" hlink="hlink" folHlink="folHlink"/>
  <p:sldLayoutIdLst>
    <p:sldLayoutId id="2147483850" r:id="rId1"/>
    <p:sldLayoutId id="2147483838" r:id="rId2"/>
    <p:sldLayoutId id="2147483853" r:id="rId3"/>
    <p:sldLayoutId id="2147483958" r:id="rId4"/>
    <p:sldLayoutId id="2147483959" r:id="rId5"/>
    <p:sldLayoutId id="2147483951" r:id="rId6"/>
  </p:sldLayoutIdLst>
  <p:txStyles>
    <p:titleStyle>
      <a:lvl1pPr algn="l" defTabSz="914400" rtl="0" eaLnBrk="1" latinLnBrk="0" hangingPunct="1">
        <a:lnSpc>
          <a:spcPct val="90000"/>
        </a:lnSpc>
        <a:spcBef>
          <a:spcPct val="0"/>
        </a:spcBef>
        <a:buNone/>
        <a:defRPr sz="2600" kern="1200">
          <a:solidFill>
            <a:schemeClr val="tx2"/>
          </a:solidFill>
          <a:latin typeface="+mn-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716CE2A6-9456-42D0-A5EA-1CC6FEF6782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Tree>
    <p:extLst>
      <p:ext uri="{BB962C8B-B14F-4D97-AF65-F5344CB8AC3E}">
        <p14:creationId xmlns:p14="http://schemas.microsoft.com/office/powerpoint/2010/main" val="1017720796"/>
      </p:ext>
    </p:extLst>
  </p:cSld>
  <p:clrMap bg1="lt1" tx1="dk1" bg2="lt2" tx2="dk2" accent1="accent1" accent2="accent2" accent3="accent3" accent4="accent4" accent5="accent5" accent6="accent6" hlink="hlink" folHlink="folHlink"/>
  <p:sldLayoutIdLst>
    <p:sldLayoutId id="2147483671" r:id="rId1"/>
    <p:sldLayoutId id="2147483825" r:id="rId2"/>
    <p:sldLayoutId id="2147483673" r:id="rId3"/>
    <p:sldLayoutId id="2147483960" r:id="rId4"/>
    <p:sldLayoutId id="2147483961" r:id="rId5"/>
    <p:sldLayoutId id="2147483963" r:id="rId6"/>
  </p:sldLayoutIdLst>
  <p:txStyles>
    <p:titleStyle>
      <a:lvl1pPr algn="l" defTabSz="914400" rtl="0" eaLnBrk="1" latinLnBrk="0" hangingPunct="1">
        <a:lnSpc>
          <a:spcPct val="90000"/>
        </a:lnSpc>
        <a:spcBef>
          <a:spcPct val="0"/>
        </a:spcBef>
        <a:buNone/>
        <a:defRPr sz="2600" kern="1200">
          <a:solidFill>
            <a:schemeClr val="tx2"/>
          </a:solidFill>
          <a:latin typeface="+mn-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716CE2A6-9456-42D0-A5EA-1CC6FEF6782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Tree>
    <p:extLst>
      <p:ext uri="{BB962C8B-B14F-4D97-AF65-F5344CB8AC3E}">
        <p14:creationId xmlns:p14="http://schemas.microsoft.com/office/powerpoint/2010/main" val="1341065309"/>
      </p:ext>
    </p:extLst>
  </p:cSld>
  <p:clrMap bg1="lt1" tx1="dk1" bg2="lt2" tx2="dk2" accent1="accent1" accent2="accent2" accent3="accent3" accent4="accent4" accent5="accent5" accent6="accent6" hlink="hlink" folHlink="folHlink"/>
  <p:sldLayoutIdLst>
    <p:sldLayoutId id="2147483851" r:id="rId1"/>
    <p:sldLayoutId id="2147483842" r:id="rId2"/>
    <p:sldLayoutId id="2147483854" r:id="rId3"/>
    <p:sldLayoutId id="2147483964" r:id="rId4"/>
  </p:sldLayoutIdLst>
  <p:txStyles>
    <p:titleStyle>
      <a:lvl1pPr algn="l" defTabSz="914400" rtl="0" eaLnBrk="1" latinLnBrk="0" hangingPunct="1">
        <a:lnSpc>
          <a:spcPct val="90000"/>
        </a:lnSpc>
        <a:spcBef>
          <a:spcPct val="0"/>
        </a:spcBef>
        <a:buNone/>
        <a:defRPr sz="2600" kern="1200">
          <a:solidFill>
            <a:schemeClr val="tx2"/>
          </a:solidFill>
          <a:latin typeface="+mn-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716CE2A6-9456-42D0-A5EA-1CC6FEF6782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1166909713"/>
      </p:ext>
    </p:extLst>
  </p:cSld>
  <p:clrMap bg1="lt1" tx1="dk1" bg2="lt2" tx2="dk2" accent1="accent1" accent2="accent2" accent3="accent3" accent4="accent4" accent5="accent5" accent6="accent6" hlink="hlink" folHlink="folHlink"/>
  <p:sldLayoutIdLst>
    <p:sldLayoutId id="2147483922" r:id="rId1"/>
    <p:sldLayoutId id="2147483924" r:id="rId2"/>
    <p:sldLayoutId id="2147483925" r:id="rId3"/>
    <p:sldLayoutId id="2147483962" r:id="rId4"/>
    <p:sldLayoutId id="2147483965" r:id="rId5"/>
  </p:sldLayoutIdLst>
  <p:txStyles>
    <p:titleStyle>
      <a:lvl1pPr algn="l" defTabSz="914400" rtl="0" eaLnBrk="1" latinLnBrk="0" hangingPunct="1">
        <a:lnSpc>
          <a:spcPct val="90000"/>
        </a:lnSpc>
        <a:spcBef>
          <a:spcPct val="0"/>
        </a:spcBef>
        <a:buNone/>
        <a:defRPr sz="2600" kern="1200">
          <a:solidFill>
            <a:schemeClr val="tx2"/>
          </a:solidFill>
          <a:latin typeface="+mn-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716CE2A6-9456-42D0-A5EA-1CC6FEF6782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Tree>
    <p:extLst>
      <p:ext uri="{BB962C8B-B14F-4D97-AF65-F5344CB8AC3E}">
        <p14:creationId xmlns:p14="http://schemas.microsoft.com/office/powerpoint/2010/main" val="707616384"/>
      </p:ext>
    </p:extLst>
  </p:cSld>
  <p:clrMap bg1="lt1" tx1="dk1" bg2="lt2" tx2="dk2" accent1="accent1" accent2="accent2" accent3="accent3" accent4="accent4" accent5="accent5" accent6="accent6" hlink="hlink" folHlink="folHlink"/>
  <p:sldLayoutIdLst>
    <p:sldLayoutId id="2147483952" r:id="rId1"/>
  </p:sldLayoutIdLst>
  <p:txStyles>
    <p:titleStyle>
      <a:lvl1pPr algn="l" defTabSz="914400" rtl="0" eaLnBrk="1" latinLnBrk="0" hangingPunct="1">
        <a:lnSpc>
          <a:spcPct val="90000"/>
        </a:lnSpc>
        <a:spcBef>
          <a:spcPct val="0"/>
        </a:spcBef>
        <a:buNone/>
        <a:defRPr sz="2600" kern="1200">
          <a:solidFill>
            <a:schemeClr val="tx2"/>
          </a:solidFill>
          <a:latin typeface="+mn-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716CE2A6-9456-42D0-A5EA-1CC6FEF6782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Tree>
    <p:extLst>
      <p:ext uri="{BB962C8B-B14F-4D97-AF65-F5344CB8AC3E}">
        <p14:creationId xmlns:p14="http://schemas.microsoft.com/office/powerpoint/2010/main" val="755765424"/>
      </p:ext>
    </p:extLst>
  </p:cSld>
  <p:clrMap bg1="lt1" tx1="dk1" bg2="lt2" tx2="dk2" accent1="accent1" accent2="accent2" accent3="accent3" accent4="accent4" accent5="accent5" accent6="accent6" hlink="hlink" folHlink="folHlink"/>
  <p:sldLayoutIdLst>
    <p:sldLayoutId id="2147483953" r:id="rId1"/>
  </p:sldLayoutIdLst>
  <p:txStyles>
    <p:titleStyle>
      <a:lvl1pPr algn="l" defTabSz="914400" rtl="0" eaLnBrk="1" latinLnBrk="0" hangingPunct="1">
        <a:lnSpc>
          <a:spcPct val="90000"/>
        </a:lnSpc>
        <a:spcBef>
          <a:spcPct val="0"/>
        </a:spcBef>
        <a:buNone/>
        <a:defRPr sz="2600" kern="1200">
          <a:solidFill>
            <a:schemeClr val="tx2"/>
          </a:solidFill>
          <a:latin typeface="+mn-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716CE2A6-9456-42D0-A5EA-1CC6FEF6782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Tree>
    <p:extLst>
      <p:ext uri="{BB962C8B-B14F-4D97-AF65-F5344CB8AC3E}">
        <p14:creationId xmlns:p14="http://schemas.microsoft.com/office/powerpoint/2010/main" val="1251177712"/>
      </p:ext>
    </p:extLst>
  </p:cSld>
  <p:clrMap bg1="lt1" tx1="dk1" bg2="lt2" tx2="dk2" accent1="accent1" accent2="accent2" accent3="accent3" accent4="accent4" accent5="accent5" accent6="accent6" hlink="hlink" folHlink="folHlink"/>
  <p:sldLayoutIdLst>
    <p:sldLayoutId id="2147483954" r:id="rId1"/>
  </p:sldLayoutIdLst>
  <p:txStyles>
    <p:titleStyle>
      <a:lvl1pPr algn="l" defTabSz="914400" rtl="0" eaLnBrk="1" latinLnBrk="0" hangingPunct="1">
        <a:lnSpc>
          <a:spcPct val="90000"/>
        </a:lnSpc>
        <a:spcBef>
          <a:spcPct val="0"/>
        </a:spcBef>
        <a:buNone/>
        <a:defRPr sz="2600" kern="1200">
          <a:solidFill>
            <a:schemeClr val="tx2"/>
          </a:solidFill>
          <a:latin typeface="+mn-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716CE2A6-9456-42D0-A5EA-1CC6FEF6782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Tree>
    <p:extLst>
      <p:ext uri="{BB962C8B-B14F-4D97-AF65-F5344CB8AC3E}">
        <p14:creationId xmlns:p14="http://schemas.microsoft.com/office/powerpoint/2010/main" val="1770548442"/>
      </p:ext>
    </p:extLst>
  </p:cSld>
  <p:clrMap bg1="lt1" tx1="dk1" bg2="lt2" tx2="dk2" accent1="accent1" accent2="accent2" accent3="accent3" accent4="accent4" accent5="accent5" accent6="accent6" hlink="hlink" folHlink="folHlink"/>
  <p:sldLayoutIdLst>
    <p:sldLayoutId id="2147483955" r:id="rId1"/>
  </p:sldLayoutIdLst>
  <p:txStyles>
    <p:titleStyle>
      <a:lvl1pPr algn="l" defTabSz="914400" rtl="0" eaLnBrk="1" latinLnBrk="0" hangingPunct="1">
        <a:lnSpc>
          <a:spcPct val="90000"/>
        </a:lnSpc>
        <a:spcBef>
          <a:spcPct val="0"/>
        </a:spcBef>
        <a:buNone/>
        <a:defRPr sz="2600" kern="1200">
          <a:solidFill>
            <a:schemeClr val="tx2"/>
          </a:solidFill>
          <a:latin typeface="+mn-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716CE2A6-9456-42D0-A5EA-1CC6FEF6782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Tree>
    <p:extLst>
      <p:ext uri="{BB962C8B-B14F-4D97-AF65-F5344CB8AC3E}">
        <p14:creationId xmlns:p14="http://schemas.microsoft.com/office/powerpoint/2010/main" val="1409824028"/>
      </p:ext>
    </p:extLst>
  </p:cSld>
  <p:clrMap bg1="lt1" tx1="dk1" bg2="lt2" tx2="dk2" accent1="accent1" accent2="accent2" accent3="accent3" accent4="accent4" accent5="accent5" accent6="accent6" hlink="hlink" folHlink="folHlink"/>
  <p:sldLayoutIdLst>
    <p:sldLayoutId id="2147483870" r:id="rId1"/>
  </p:sldLayoutIdLst>
  <p:txStyles>
    <p:titleStyle>
      <a:lvl1pPr algn="l" defTabSz="914400" rtl="0" eaLnBrk="1" latinLnBrk="0" hangingPunct="1">
        <a:lnSpc>
          <a:spcPct val="90000"/>
        </a:lnSpc>
        <a:spcBef>
          <a:spcPct val="0"/>
        </a:spcBef>
        <a:buNone/>
        <a:defRPr sz="2600" kern="1200">
          <a:solidFill>
            <a:schemeClr val="tx2"/>
          </a:solidFill>
          <a:latin typeface="+mn-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pn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6.png"/><Relationship Id="rId1" Type="http://schemas.openxmlformats.org/officeDocument/2006/relationships/slideLayout" Target="../slideLayouts/slideLayout14.xml"/><Relationship Id="rId4" Type="http://schemas.openxmlformats.org/officeDocument/2006/relationships/image" Target="../media/image50.png"/></Relationships>
</file>

<file path=ppt/slides/_rels/slide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46.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1.xml"/><Relationship Id="rId1" Type="http://schemas.openxmlformats.org/officeDocument/2006/relationships/slideLayout" Target="../slideLayouts/slideLayout17.xml"/><Relationship Id="rId4" Type="http://schemas.openxmlformats.org/officeDocument/2006/relationships/image" Target="../media/image45.png"/></Relationships>
</file>

<file path=ppt/slides/_rels/slide9.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hyperlink" Target="https://www.esma.europa.eu/esmas-activities/digital-finance-and-innovation/markets-crypto-assets-regulation-mica" TargetMode="External"/><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55.jpe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02DC1-1313-4DF5-AE2F-AF217EE6B3C4}"/>
              </a:ext>
            </a:extLst>
          </p:cNvPr>
          <p:cNvSpPr>
            <a:spLocks noGrp="1"/>
          </p:cNvSpPr>
          <p:nvPr>
            <p:ph type="title"/>
          </p:nvPr>
        </p:nvSpPr>
        <p:spPr>
          <a:xfrm>
            <a:off x="8479366" y="587792"/>
            <a:ext cx="3300829" cy="2440633"/>
          </a:xfrm>
        </p:spPr>
        <p:txBody>
          <a:bodyPr/>
          <a:lstStyle/>
          <a:p>
            <a:r>
              <a:rPr lang="en-GB" dirty="0" err="1"/>
              <a:t>MiCAR</a:t>
            </a:r>
            <a:r>
              <a:rPr lang="en-GB" dirty="0"/>
              <a:t>:</a:t>
            </a:r>
            <a:br>
              <a:rPr lang="en-GB" dirty="0"/>
            </a:br>
            <a:r>
              <a:rPr lang="en-GB" dirty="0"/>
              <a:t>Key concepts and impact </a:t>
            </a:r>
            <a:r>
              <a:rPr lang="lt-LT" dirty="0" err="1"/>
              <a:t>on</a:t>
            </a:r>
            <a:r>
              <a:rPr lang="en-GB" dirty="0"/>
              <a:t> the current crypto market players</a:t>
            </a:r>
          </a:p>
        </p:txBody>
      </p:sp>
      <p:sp>
        <p:nvSpPr>
          <p:cNvPr id="3" name="Text Placeholder 2">
            <a:extLst>
              <a:ext uri="{FF2B5EF4-FFF2-40B4-BE49-F238E27FC236}">
                <a16:creationId xmlns:a16="http://schemas.microsoft.com/office/drawing/2014/main" id="{CE5B5D20-478A-4F02-9ABB-9BF5100FE6BB}"/>
              </a:ext>
            </a:extLst>
          </p:cNvPr>
          <p:cNvSpPr>
            <a:spLocks noGrp="1"/>
          </p:cNvSpPr>
          <p:nvPr>
            <p:ph type="body" sz="quarter" idx="13"/>
          </p:nvPr>
        </p:nvSpPr>
        <p:spPr/>
        <p:txBody>
          <a:bodyPr/>
          <a:lstStyle/>
          <a:p>
            <a:r>
              <a:rPr lang="en-GB" dirty="0"/>
              <a:t>Vilnius</a:t>
            </a:r>
          </a:p>
        </p:txBody>
      </p:sp>
      <p:sp>
        <p:nvSpPr>
          <p:cNvPr id="4" name="Text Placeholder 3">
            <a:extLst>
              <a:ext uri="{FF2B5EF4-FFF2-40B4-BE49-F238E27FC236}">
                <a16:creationId xmlns:a16="http://schemas.microsoft.com/office/drawing/2014/main" id="{5FF1A63A-ED20-4112-B33F-1544FBD5466B}"/>
              </a:ext>
            </a:extLst>
          </p:cNvPr>
          <p:cNvSpPr>
            <a:spLocks noGrp="1"/>
          </p:cNvSpPr>
          <p:nvPr>
            <p:ph type="body" sz="quarter" idx="14"/>
          </p:nvPr>
        </p:nvSpPr>
        <p:spPr/>
        <p:txBody>
          <a:bodyPr/>
          <a:lstStyle/>
          <a:p>
            <a:r>
              <a:rPr lang="en-GB" dirty="0"/>
              <a:t>Akvilė Jurkaitytė, Associate</a:t>
            </a:r>
          </a:p>
        </p:txBody>
      </p:sp>
      <p:sp>
        <p:nvSpPr>
          <p:cNvPr id="5" name="Text Placeholder 4">
            <a:extLst>
              <a:ext uri="{FF2B5EF4-FFF2-40B4-BE49-F238E27FC236}">
                <a16:creationId xmlns:a16="http://schemas.microsoft.com/office/drawing/2014/main" id="{3FCDA251-4EF1-4382-AE8A-A91CBB83257B}"/>
              </a:ext>
            </a:extLst>
          </p:cNvPr>
          <p:cNvSpPr>
            <a:spLocks noGrp="1"/>
          </p:cNvSpPr>
          <p:nvPr>
            <p:ph type="body" sz="quarter" idx="15"/>
          </p:nvPr>
        </p:nvSpPr>
        <p:spPr/>
        <p:txBody>
          <a:bodyPr lIns="91440" tIns="45720" rIns="91440" bIns="45720" anchor="t">
            <a:noAutofit/>
          </a:bodyPr>
          <a:lstStyle/>
          <a:p>
            <a:r>
              <a:rPr lang="en-GB"/>
              <a:t>2023-09-29</a:t>
            </a:r>
            <a:endParaRPr lang="en-GB" dirty="0"/>
          </a:p>
        </p:txBody>
      </p:sp>
    </p:spTree>
    <p:extLst>
      <p:ext uri="{BB962C8B-B14F-4D97-AF65-F5344CB8AC3E}">
        <p14:creationId xmlns:p14="http://schemas.microsoft.com/office/powerpoint/2010/main" val="18683794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5000EA-0A72-4826-81B9-570473F690E1}"/>
              </a:ext>
            </a:extLst>
          </p:cNvPr>
          <p:cNvSpPr>
            <a:spLocks noGrp="1"/>
          </p:cNvSpPr>
          <p:nvPr>
            <p:ph type="body" sz="quarter" idx="10"/>
          </p:nvPr>
        </p:nvSpPr>
        <p:spPr/>
        <p:txBody>
          <a:bodyPr>
            <a:normAutofit/>
          </a:bodyPr>
          <a:lstStyle/>
          <a:p>
            <a:pPr marL="342900" marR="0" lvl="0" indent="-342900" algn="l" defTabSz="914400" rtl="0" eaLnBrk="1" fontAlgn="auto" latinLnBrk="0" hangingPunct="1">
              <a:lnSpc>
                <a:spcPct val="110000"/>
              </a:lnSpc>
              <a:spcBef>
                <a:spcPts val="1000"/>
              </a:spcBef>
              <a:spcAft>
                <a:spcPts val="0"/>
              </a:spcAft>
              <a:buClrTx/>
              <a:buSzPct val="120000"/>
              <a:buBlip>
                <a:blip r:embed="rId2"/>
              </a:buBlip>
              <a:tabLst/>
              <a:defRPr/>
            </a:pPr>
            <a:r>
              <a:rPr lang="lt-LT" sz="2000" dirty="0"/>
              <a:t>T</a:t>
            </a:r>
            <a:r>
              <a:rPr lang="en-GB" sz="2000" dirty="0" err="1"/>
              <a:t>ransparency</a:t>
            </a:r>
            <a:r>
              <a:rPr lang="en-GB" sz="2000" dirty="0"/>
              <a:t> and disclosure for crypto-asset issuance and offering</a:t>
            </a:r>
          </a:p>
          <a:p>
            <a:pPr marL="342900" marR="0" lvl="0" indent="-342900" algn="l" defTabSz="914400" rtl="0" eaLnBrk="1" fontAlgn="auto" latinLnBrk="0" hangingPunct="1">
              <a:lnSpc>
                <a:spcPct val="110000"/>
              </a:lnSpc>
              <a:spcBef>
                <a:spcPts val="1000"/>
              </a:spcBef>
              <a:spcAft>
                <a:spcPts val="0"/>
              </a:spcAft>
              <a:buClrTx/>
              <a:buSzPct val="120000"/>
              <a:buBlip>
                <a:blip r:embed="rId2"/>
              </a:buBlip>
              <a:tabLst/>
              <a:defRPr/>
            </a:pPr>
            <a:r>
              <a:rPr lang="lt-LT" sz="2000" dirty="0"/>
              <a:t>A</a:t>
            </a:r>
            <a:r>
              <a:rPr lang="en-GB" sz="2000" dirty="0" err="1"/>
              <a:t>uthorisation</a:t>
            </a:r>
            <a:r>
              <a:rPr lang="en-GB" sz="2000" dirty="0"/>
              <a:t>, supervision, operation etc. requirements of crypto-asset service providers and issuers </a:t>
            </a:r>
          </a:p>
          <a:p>
            <a:pPr marL="342900" marR="0" lvl="0" indent="-342900" algn="l" defTabSz="914400" rtl="0" eaLnBrk="1" fontAlgn="auto" latinLnBrk="0" hangingPunct="1">
              <a:lnSpc>
                <a:spcPct val="110000"/>
              </a:lnSpc>
              <a:spcBef>
                <a:spcPts val="1000"/>
              </a:spcBef>
              <a:spcAft>
                <a:spcPts val="0"/>
              </a:spcAft>
              <a:buClrTx/>
              <a:buSzPct val="120000"/>
              <a:buBlip>
                <a:blip r:embed="rId2"/>
              </a:buBlip>
              <a:tabLst/>
              <a:defRPr/>
            </a:pPr>
            <a:r>
              <a:rPr lang="lt-LT" sz="2000" dirty="0"/>
              <a:t>C</a:t>
            </a:r>
            <a:r>
              <a:rPr lang="en-GB" sz="2000" dirty="0" err="1"/>
              <a:t>rypto</a:t>
            </a:r>
            <a:r>
              <a:rPr lang="en-GB" sz="2000" dirty="0"/>
              <a:t>-asset holders’ protection requirements</a:t>
            </a:r>
          </a:p>
          <a:p>
            <a:pPr marL="342900" marR="0" lvl="0" indent="-342900" algn="l" defTabSz="914400" rtl="0" eaLnBrk="1" fontAlgn="auto" latinLnBrk="0" hangingPunct="1">
              <a:lnSpc>
                <a:spcPct val="110000"/>
              </a:lnSpc>
              <a:spcBef>
                <a:spcPts val="1000"/>
              </a:spcBef>
              <a:spcAft>
                <a:spcPts val="0"/>
              </a:spcAft>
              <a:buClrTx/>
              <a:buSzPct val="120000"/>
              <a:buBlip>
                <a:blip r:embed="rId2"/>
              </a:buBlip>
              <a:tabLst/>
              <a:defRPr/>
            </a:pPr>
            <a:r>
              <a:rPr lang="lt-LT" sz="2000" dirty="0"/>
              <a:t>M</a:t>
            </a:r>
            <a:r>
              <a:rPr lang="en-GB" sz="2000" dirty="0" err="1"/>
              <a:t>arket</a:t>
            </a:r>
            <a:r>
              <a:rPr lang="en-GB" sz="2000" dirty="0"/>
              <a:t> abuse prevention measures</a:t>
            </a:r>
          </a:p>
        </p:txBody>
      </p:sp>
      <p:sp>
        <p:nvSpPr>
          <p:cNvPr id="3" name="Text Placeholder 2">
            <a:extLst>
              <a:ext uri="{FF2B5EF4-FFF2-40B4-BE49-F238E27FC236}">
                <a16:creationId xmlns:a16="http://schemas.microsoft.com/office/drawing/2014/main" id="{C0C5F467-6DD0-4F5A-AC93-CC57D9F6DF2A}"/>
              </a:ext>
            </a:extLst>
          </p:cNvPr>
          <p:cNvSpPr>
            <a:spLocks noGrp="1"/>
          </p:cNvSpPr>
          <p:nvPr>
            <p:ph type="body" sz="quarter" idx="13"/>
          </p:nvPr>
        </p:nvSpPr>
        <p:spPr>
          <a:xfrm>
            <a:off x="626459" y="448107"/>
            <a:ext cx="6874091" cy="444673"/>
          </a:xfrm>
        </p:spPr>
        <p:txBody>
          <a:bodyPr/>
          <a:lstStyle/>
          <a:p>
            <a:r>
              <a:rPr lang="en-GB" sz="2800" dirty="0"/>
              <a:t>Subject matter of </a:t>
            </a:r>
            <a:r>
              <a:rPr lang="en-GB" sz="2800" dirty="0" err="1"/>
              <a:t>MiCAR</a:t>
            </a:r>
            <a:r>
              <a:rPr lang="en-GB" sz="2800" dirty="0"/>
              <a:t>: Particulars</a:t>
            </a:r>
          </a:p>
          <a:p>
            <a:endParaRPr lang="en-GB" dirty="0"/>
          </a:p>
        </p:txBody>
      </p:sp>
    </p:spTree>
    <p:extLst>
      <p:ext uri="{BB962C8B-B14F-4D97-AF65-F5344CB8AC3E}">
        <p14:creationId xmlns:p14="http://schemas.microsoft.com/office/powerpoint/2010/main" val="5577965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18C16EC-8487-41BE-AD1D-FAF1F5F70BE6}"/>
              </a:ext>
            </a:extLst>
          </p:cNvPr>
          <p:cNvSpPr>
            <a:spLocks noGrp="1"/>
          </p:cNvSpPr>
          <p:nvPr>
            <p:ph type="body" sz="quarter" idx="13"/>
          </p:nvPr>
        </p:nvSpPr>
        <p:spPr/>
        <p:txBody>
          <a:bodyPr/>
          <a:lstStyle/>
          <a:p>
            <a:r>
              <a:rPr lang="en-GB" dirty="0"/>
              <a:t>Key concepts</a:t>
            </a:r>
          </a:p>
        </p:txBody>
      </p:sp>
      <p:sp>
        <p:nvSpPr>
          <p:cNvPr id="4" name="Text Placeholder 3">
            <a:extLst>
              <a:ext uri="{FF2B5EF4-FFF2-40B4-BE49-F238E27FC236}">
                <a16:creationId xmlns:a16="http://schemas.microsoft.com/office/drawing/2014/main" id="{B5FBA9BB-0332-4914-9638-4E47481067FE}"/>
              </a:ext>
            </a:extLst>
          </p:cNvPr>
          <p:cNvSpPr>
            <a:spLocks noGrp="1"/>
          </p:cNvSpPr>
          <p:nvPr>
            <p:ph type="body" sz="quarter" idx="14"/>
          </p:nvPr>
        </p:nvSpPr>
        <p:spPr>
          <a:xfrm>
            <a:off x="647891" y="1354890"/>
            <a:ext cx="5536666" cy="5141444"/>
          </a:xfrm>
        </p:spPr>
        <p:txBody>
          <a:bodyPr>
            <a:normAutofit/>
          </a:bodyPr>
          <a:lstStyle/>
          <a:p>
            <a:pPr>
              <a:buBlip>
                <a:blip r:embed="rId2"/>
              </a:buBlip>
            </a:pPr>
            <a:r>
              <a:rPr lang="en-GB" sz="2000"/>
              <a:t>crypto assets:</a:t>
            </a:r>
          </a:p>
          <a:p>
            <a:pPr lvl="1">
              <a:buFont typeface="Arial" panose="020B0604020202020204" pitchFamily="34" charset="0"/>
              <a:buChar char="•"/>
            </a:pPr>
            <a:r>
              <a:rPr lang="en-GB" sz="2000"/>
              <a:t>asset-referenced tokens;</a:t>
            </a:r>
          </a:p>
          <a:p>
            <a:pPr lvl="1">
              <a:buFont typeface="Arial" panose="020B0604020202020204" pitchFamily="34" charset="0"/>
              <a:buChar char="•"/>
            </a:pPr>
            <a:r>
              <a:rPr lang="en-GB" sz="2000"/>
              <a:t>e-money tokens;</a:t>
            </a:r>
          </a:p>
          <a:p>
            <a:pPr lvl="1">
              <a:buFont typeface="Arial" panose="020B0604020202020204" pitchFamily="34" charset="0"/>
              <a:buChar char="•"/>
            </a:pPr>
            <a:r>
              <a:rPr lang="en-GB" sz="2000"/>
              <a:t>other crypto-assets:</a:t>
            </a:r>
          </a:p>
          <a:p>
            <a:pPr marL="1081087" lvl="2" indent="0">
              <a:buNone/>
            </a:pPr>
            <a:r>
              <a:rPr lang="en-GB" sz="2000"/>
              <a:t>- utility tokens.</a:t>
            </a:r>
          </a:p>
          <a:p>
            <a:pPr>
              <a:buBlip>
                <a:blip r:embed="rId2"/>
              </a:buBlip>
            </a:pPr>
            <a:r>
              <a:rPr lang="en-GB" sz="2000"/>
              <a:t>distributed ledger technology (DLT)</a:t>
            </a:r>
          </a:p>
          <a:p>
            <a:pPr>
              <a:buBlip>
                <a:blip r:embed="rId2"/>
              </a:buBlip>
            </a:pPr>
            <a:r>
              <a:rPr lang="en-GB" sz="2000"/>
              <a:t>crypto asset services &amp; crypto asset service providers (CASPs)</a:t>
            </a:r>
            <a:endParaRPr lang="en-GB" sz="2000" dirty="0"/>
          </a:p>
        </p:txBody>
      </p:sp>
      <p:pic>
        <p:nvPicPr>
          <p:cNvPr id="6" name="Picture 2" descr="FSC: Blockchain “across the board” in five years | Preferred by Nature |  global">
            <a:extLst>
              <a:ext uri="{FF2B5EF4-FFF2-40B4-BE49-F238E27FC236}">
                <a16:creationId xmlns:a16="http://schemas.microsoft.com/office/drawing/2014/main" id="{971DE23B-B88A-D3EF-BA0D-7547FA0A3AB6}"/>
              </a:ext>
            </a:extLst>
          </p:cNvPr>
          <p:cNvPicPr>
            <a:picLocks noGrp="1" noChangeAspect="1" noChangeArrowheads="1"/>
          </p:cNvPicPr>
          <p:nvPr>
            <p:ph type="pic" sz="quarter" idx="10"/>
          </p:nvPr>
        </p:nvPicPr>
        <p:blipFill rotWithShape="1">
          <a:blip r:embed="rId3">
            <a:extLst>
              <a:ext uri="{28A0092B-C50C-407E-A947-70E740481C1C}">
                <a14:useLocalDpi xmlns:a14="http://schemas.microsoft.com/office/drawing/2010/main" val="0"/>
              </a:ext>
            </a:extLst>
          </a:blip>
          <a:srcRect/>
          <a:stretch/>
        </p:blipFill>
        <p:spPr bwMode="auto">
          <a:xfrm>
            <a:off x="8178800" y="635000"/>
            <a:ext cx="4013200" cy="6251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08611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18C16EC-8487-41BE-AD1D-FAF1F5F70BE6}"/>
              </a:ext>
            </a:extLst>
          </p:cNvPr>
          <p:cNvSpPr>
            <a:spLocks noGrp="1"/>
          </p:cNvSpPr>
          <p:nvPr>
            <p:ph type="body" sz="quarter" idx="13"/>
          </p:nvPr>
        </p:nvSpPr>
        <p:spPr>
          <a:xfrm>
            <a:off x="647891" y="361666"/>
            <a:ext cx="4465976" cy="444673"/>
          </a:xfrm>
        </p:spPr>
        <p:txBody>
          <a:bodyPr/>
          <a:lstStyle/>
          <a:p>
            <a:r>
              <a:rPr lang="en-GB" sz="2000"/>
              <a:t>Key concepts:</a:t>
            </a:r>
            <a:br>
              <a:rPr lang="en-GB" sz="2000"/>
            </a:br>
            <a:r>
              <a:rPr lang="en-GB" b="1"/>
              <a:t>Crypto-assets</a:t>
            </a:r>
            <a:endParaRPr lang="en-GB" b="1" dirty="0"/>
          </a:p>
        </p:txBody>
      </p:sp>
      <p:sp>
        <p:nvSpPr>
          <p:cNvPr id="4" name="Text Placeholder 3">
            <a:extLst>
              <a:ext uri="{FF2B5EF4-FFF2-40B4-BE49-F238E27FC236}">
                <a16:creationId xmlns:a16="http://schemas.microsoft.com/office/drawing/2014/main" id="{B5FBA9BB-0332-4914-9638-4E47481067FE}"/>
              </a:ext>
            </a:extLst>
          </p:cNvPr>
          <p:cNvSpPr>
            <a:spLocks noGrp="1"/>
          </p:cNvSpPr>
          <p:nvPr>
            <p:ph type="body" sz="quarter" idx="14"/>
          </p:nvPr>
        </p:nvSpPr>
        <p:spPr>
          <a:xfrm>
            <a:off x="647891" y="1354890"/>
            <a:ext cx="5536666" cy="5141444"/>
          </a:xfrm>
        </p:spPr>
        <p:txBody>
          <a:bodyPr>
            <a:normAutofit fontScale="92500" lnSpcReduction="20000"/>
          </a:bodyPr>
          <a:lstStyle/>
          <a:p>
            <a:pPr marL="0" lvl="1" indent="0">
              <a:buNone/>
            </a:pPr>
            <a:r>
              <a:rPr lang="en-GB"/>
              <a:t>Crypto-assets:</a:t>
            </a:r>
          </a:p>
          <a:p>
            <a:pPr marL="992187" lvl="1" indent="-457200">
              <a:buAutoNum type="arabicParenR"/>
            </a:pPr>
            <a:r>
              <a:rPr lang="en-GB"/>
              <a:t>digital representation of </a:t>
            </a:r>
            <a:r>
              <a:rPr lang="en-GB" u="sng"/>
              <a:t>value or rights </a:t>
            </a:r>
          </a:p>
          <a:p>
            <a:pPr marL="992187" lvl="1" indent="-457200">
              <a:buAutoNum type="arabicParenR"/>
            </a:pPr>
            <a:r>
              <a:rPr lang="en-GB"/>
              <a:t>which </a:t>
            </a:r>
            <a:r>
              <a:rPr lang="en-GB" u="sng"/>
              <a:t>may be transferred and stored</a:t>
            </a:r>
            <a:r>
              <a:rPr lang="en-GB"/>
              <a:t> </a:t>
            </a:r>
            <a:r>
              <a:rPr lang="en-GB" u="sng"/>
              <a:t>electronically</a:t>
            </a:r>
            <a:r>
              <a:rPr lang="en-GB"/>
              <a:t>,</a:t>
            </a:r>
          </a:p>
          <a:p>
            <a:pPr marL="992187" lvl="1" indent="-457200">
              <a:buFontTx/>
              <a:buAutoNum type="arabicParenR"/>
            </a:pPr>
            <a:r>
              <a:rPr lang="en-GB"/>
              <a:t>using DLT or similar technology</a:t>
            </a:r>
          </a:p>
          <a:p>
            <a:pPr marL="992187" lvl="1" indent="-457200">
              <a:buFontTx/>
              <a:buAutoNum type="arabicParenR"/>
            </a:pPr>
            <a:endParaRPr lang="en-GB" i="1"/>
          </a:p>
          <a:p>
            <a:pPr marL="0" lvl="1" indent="0">
              <a:buNone/>
            </a:pPr>
            <a:r>
              <a:rPr lang="en-GB"/>
              <a:t>Types:</a:t>
            </a:r>
          </a:p>
          <a:p>
            <a:pPr marL="992187" lvl="1" indent="-457200">
              <a:buAutoNum type="alphaLcParenBoth"/>
            </a:pPr>
            <a:r>
              <a:rPr lang="en-GB" b="1"/>
              <a:t>e-money token (EMT) </a:t>
            </a:r>
            <a:r>
              <a:rPr lang="en-GB"/>
              <a:t>– referring to a single official currency</a:t>
            </a:r>
            <a:endParaRPr lang="en-GB" i="1"/>
          </a:p>
          <a:p>
            <a:pPr marL="992187" lvl="1" indent="-457200">
              <a:buFontTx/>
              <a:buAutoNum type="alphaLcParenBoth"/>
            </a:pPr>
            <a:r>
              <a:rPr lang="en-GB" b="1"/>
              <a:t>asset-referenced token (ART) </a:t>
            </a:r>
            <a:r>
              <a:rPr lang="en-GB"/>
              <a:t>– referring to several currencies or other </a:t>
            </a:r>
          </a:p>
          <a:p>
            <a:pPr marL="992187" lvl="1" indent="-457200">
              <a:buFontTx/>
              <a:buAutoNum type="alphaLcParenBoth"/>
            </a:pPr>
            <a:r>
              <a:rPr lang="en-GB"/>
              <a:t>all other – none of the above</a:t>
            </a:r>
          </a:p>
          <a:p>
            <a:pPr marL="1081087" lvl="2" indent="0">
              <a:buNone/>
            </a:pPr>
            <a:r>
              <a:rPr lang="en-GB"/>
              <a:t>(i) </a:t>
            </a:r>
            <a:r>
              <a:rPr lang="en-GB" b="1"/>
              <a:t>utility tokens</a:t>
            </a:r>
            <a:r>
              <a:rPr lang="en-GB"/>
              <a:t> – crypto-asset that is only intended to provide access to the issuer’s good or service</a:t>
            </a:r>
            <a:endParaRPr lang="en-GB" dirty="0"/>
          </a:p>
        </p:txBody>
      </p:sp>
      <p:pic>
        <p:nvPicPr>
          <p:cNvPr id="12" name="Picture 11" descr="A diagram of a diagram&#10;&#10;Description automatically generated">
            <a:extLst>
              <a:ext uri="{FF2B5EF4-FFF2-40B4-BE49-F238E27FC236}">
                <a16:creationId xmlns:a16="http://schemas.microsoft.com/office/drawing/2014/main" id="{6D538ABF-B158-E433-CA5F-8B28C076C4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56670" y="595116"/>
            <a:ext cx="5689995" cy="5667768"/>
          </a:xfrm>
          <a:prstGeom prst="rect">
            <a:avLst/>
          </a:prstGeom>
        </p:spPr>
      </p:pic>
    </p:spTree>
    <p:extLst>
      <p:ext uri="{BB962C8B-B14F-4D97-AF65-F5344CB8AC3E}">
        <p14:creationId xmlns:p14="http://schemas.microsoft.com/office/powerpoint/2010/main" val="22951446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18C16EC-8487-41BE-AD1D-FAF1F5F70BE6}"/>
              </a:ext>
            </a:extLst>
          </p:cNvPr>
          <p:cNvSpPr>
            <a:spLocks noGrp="1"/>
          </p:cNvSpPr>
          <p:nvPr>
            <p:ph type="body" sz="quarter" idx="13"/>
          </p:nvPr>
        </p:nvSpPr>
        <p:spPr>
          <a:xfrm>
            <a:off x="647891" y="412237"/>
            <a:ext cx="4465976" cy="444673"/>
          </a:xfrm>
        </p:spPr>
        <p:txBody>
          <a:bodyPr/>
          <a:lstStyle/>
          <a:p>
            <a:r>
              <a:rPr lang="en-GB" sz="2000"/>
              <a:t>Key concepts:</a:t>
            </a:r>
            <a:br>
              <a:rPr lang="en-GB"/>
            </a:br>
            <a:r>
              <a:rPr lang="en-GB"/>
              <a:t>(II) Technology &amp; DLT</a:t>
            </a:r>
            <a:endParaRPr lang="en-GB" dirty="0"/>
          </a:p>
        </p:txBody>
      </p:sp>
      <p:sp>
        <p:nvSpPr>
          <p:cNvPr id="4" name="Text Placeholder 3">
            <a:extLst>
              <a:ext uri="{FF2B5EF4-FFF2-40B4-BE49-F238E27FC236}">
                <a16:creationId xmlns:a16="http://schemas.microsoft.com/office/drawing/2014/main" id="{B5FBA9BB-0332-4914-9638-4E47481067FE}"/>
              </a:ext>
            </a:extLst>
          </p:cNvPr>
          <p:cNvSpPr>
            <a:spLocks noGrp="1"/>
          </p:cNvSpPr>
          <p:nvPr>
            <p:ph type="body" sz="quarter" idx="14"/>
          </p:nvPr>
        </p:nvSpPr>
        <p:spPr>
          <a:xfrm>
            <a:off x="647891" y="1674340"/>
            <a:ext cx="6611704" cy="4821993"/>
          </a:xfrm>
        </p:spPr>
        <p:txBody>
          <a:bodyPr>
            <a:normAutofit/>
          </a:bodyPr>
          <a:lstStyle/>
          <a:p>
            <a:pPr marL="0" indent="0">
              <a:spcBef>
                <a:spcPts val="1800"/>
              </a:spcBef>
              <a:buNone/>
            </a:pPr>
            <a:r>
              <a:rPr lang="en-GB" sz="2000">
                <a:solidFill>
                  <a:schemeClr val="tx1"/>
                </a:solidFill>
              </a:rPr>
              <a:t>MiCAR is technology-neutral and does not regulate technology itself. Yet:</a:t>
            </a:r>
          </a:p>
          <a:p>
            <a:pPr lvl="1">
              <a:spcBef>
                <a:spcPts val="1800"/>
              </a:spcBef>
              <a:buBlip>
                <a:blip r:embed="rId2"/>
              </a:buBlip>
            </a:pPr>
            <a:r>
              <a:rPr lang="en-GB" sz="2000">
                <a:solidFill>
                  <a:schemeClr val="tx1"/>
                </a:solidFill>
              </a:rPr>
              <a:t>distributed ledger – information repository that keeps records of transactions across a set of DLT network nodes</a:t>
            </a:r>
          </a:p>
          <a:p>
            <a:pPr lvl="1">
              <a:spcBef>
                <a:spcPts val="1800"/>
              </a:spcBef>
              <a:buBlip>
                <a:blip r:embed="rId2"/>
              </a:buBlip>
            </a:pPr>
            <a:r>
              <a:rPr lang="en-GB" sz="2000">
                <a:solidFill>
                  <a:schemeClr val="tx1"/>
                </a:solidFill>
              </a:rPr>
              <a:t>distributed ledger technology (DLT) - a technology that enables the operation and use of distributed ledger </a:t>
            </a:r>
            <a:endParaRPr lang="en-GB" sz="2000" i="1">
              <a:solidFill>
                <a:schemeClr val="tx1"/>
              </a:solidFill>
            </a:endParaRPr>
          </a:p>
          <a:p>
            <a:pPr lvl="1">
              <a:spcBef>
                <a:spcPts val="1800"/>
              </a:spcBef>
              <a:buBlip>
                <a:blip r:embed="rId2"/>
              </a:buBlip>
            </a:pPr>
            <a:r>
              <a:rPr lang="en-GB" sz="2000">
                <a:solidFill>
                  <a:schemeClr val="tx1"/>
                </a:solidFill>
              </a:rPr>
              <a:t>consensus mechanism – the rules by which a transaction is validated</a:t>
            </a:r>
            <a:endParaRPr lang="en-GB" sz="2000" i="1">
              <a:solidFill>
                <a:schemeClr val="tx1"/>
              </a:solidFill>
            </a:endParaRPr>
          </a:p>
          <a:p>
            <a:endParaRPr lang="en-GB" sz="2000" dirty="0">
              <a:solidFill>
                <a:schemeClr val="tx1"/>
              </a:solidFill>
            </a:endParaRPr>
          </a:p>
        </p:txBody>
      </p:sp>
      <p:pic>
        <p:nvPicPr>
          <p:cNvPr id="5" name="Picture 2" descr="Blockchain 101: The Simplest Guide You Will Ever Read">
            <a:extLst>
              <a:ext uri="{FF2B5EF4-FFF2-40B4-BE49-F238E27FC236}">
                <a16:creationId xmlns:a16="http://schemas.microsoft.com/office/drawing/2014/main" id="{8307788D-148B-680A-3052-BE547A2A34A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8627806" y="766118"/>
            <a:ext cx="1913007" cy="276082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Blockchain 101: The Simplest Guide You Will Ever Read">
            <a:extLst>
              <a:ext uri="{FF2B5EF4-FFF2-40B4-BE49-F238E27FC236}">
                <a16:creationId xmlns:a16="http://schemas.microsoft.com/office/drawing/2014/main" id="{9A96B7A6-2FA2-5057-70B8-64F8889D861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p:blipFill>
        <p:spPr bwMode="auto">
          <a:xfrm>
            <a:off x="8676020" y="3813875"/>
            <a:ext cx="1864793" cy="27608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59231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18C16EC-8487-41BE-AD1D-FAF1F5F70BE6}"/>
              </a:ext>
            </a:extLst>
          </p:cNvPr>
          <p:cNvSpPr>
            <a:spLocks noGrp="1"/>
          </p:cNvSpPr>
          <p:nvPr>
            <p:ph type="body" sz="quarter" idx="13"/>
          </p:nvPr>
        </p:nvSpPr>
        <p:spPr>
          <a:xfrm>
            <a:off x="647891" y="412237"/>
            <a:ext cx="4591374" cy="444673"/>
          </a:xfrm>
        </p:spPr>
        <p:txBody>
          <a:bodyPr/>
          <a:lstStyle/>
          <a:p>
            <a:r>
              <a:rPr lang="en-GB" sz="2000" dirty="0"/>
              <a:t>Key concepts </a:t>
            </a:r>
            <a:r>
              <a:rPr lang="en-GB" sz="2000"/>
              <a:t>&amp; definitions:</a:t>
            </a:r>
            <a:br>
              <a:rPr lang="en-GB" sz="2000"/>
            </a:br>
            <a:r>
              <a:rPr lang="en-GB"/>
              <a:t>(III) Services and providers</a:t>
            </a:r>
            <a:endParaRPr lang="en-GB" dirty="0"/>
          </a:p>
        </p:txBody>
      </p:sp>
      <p:sp>
        <p:nvSpPr>
          <p:cNvPr id="4" name="Text Placeholder 3">
            <a:extLst>
              <a:ext uri="{FF2B5EF4-FFF2-40B4-BE49-F238E27FC236}">
                <a16:creationId xmlns:a16="http://schemas.microsoft.com/office/drawing/2014/main" id="{B5FBA9BB-0332-4914-9638-4E47481067FE}"/>
              </a:ext>
            </a:extLst>
          </p:cNvPr>
          <p:cNvSpPr>
            <a:spLocks noGrp="1"/>
          </p:cNvSpPr>
          <p:nvPr>
            <p:ph type="body" sz="quarter" idx="14"/>
          </p:nvPr>
        </p:nvSpPr>
        <p:spPr>
          <a:xfrm>
            <a:off x="647890" y="1354890"/>
            <a:ext cx="6642595" cy="5141444"/>
          </a:xfrm>
        </p:spPr>
        <p:txBody>
          <a:bodyPr>
            <a:normAutofit/>
          </a:bodyPr>
          <a:lstStyle/>
          <a:p>
            <a:pPr>
              <a:buBlip>
                <a:blip r:embed="rId2"/>
              </a:buBlip>
            </a:pPr>
            <a:r>
              <a:rPr lang="en-GB" sz="2000" b="1" dirty="0"/>
              <a:t>crypto asset services </a:t>
            </a:r>
            <a:r>
              <a:rPr lang="en-GB" sz="2000" dirty="0"/>
              <a:t>– any of the following services involving crypto-assets:</a:t>
            </a:r>
          </a:p>
          <a:p>
            <a:pPr lvl="1">
              <a:buFont typeface="Arial" panose="020B0604020202020204" pitchFamily="34" charset="0"/>
              <a:buChar char="•"/>
            </a:pPr>
            <a:r>
              <a:rPr lang="en-GB" sz="1800"/>
              <a:t>custody </a:t>
            </a:r>
            <a:r>
              <a:rPr lang="en-GB" sz="1800" dirty="0"/>
              <a:t>and administration </a:t>
            </a:r>
          </a:p>
          <a:p>
            <a:pPr lvl="1">
              <a:buFont typeface="Arial" panose="020B0604020202020204" pitchFamily="34" charset="0"/>
              <a:buChar char="•"/>
            </a:pPr>
            <a:r>
              <a:rPr lang="en-GB" sz="1800"/>
              <a:t>operation </a:t>
            </a:r>
            <a:r>
              <a:rPr lang="en-GB" sz="1800" dirty="0"/>
              <a:t>of a trading platform </a:t>
            </a:r>
          </a:p>
          <a:p>
            <a:pPr lvl="1">
              <a:buFont typeface="Arial" panose="020B0604020202020204" pitchFamily="34" charset="0"/>
              <a:buChar char="•"/>
            </a:pPr>
            <a:r>
              <a:rPr lang="en-GB" sz="1800"/>
              <a:t>exchange </a:t>
            </a:r>
            <a:r>
              <a:rPr lang="en-GB" sz="1800" dirty="0"/>
              <a:t>services fiat-to-crypto </a:t>
            </a:r>
          </a:p>
          <a:p>
            <a:pPr lvl="1">
              <a:buFont typeface="Arial" panose="020B0604020202020204" pitchFamily="34" charset="0"/>
              <a:buChar char="•"/>
            </a:pPr>
            <a:r>
              <a:rPr lang="en-GB" sz="1800"/>
              <a:t>exchange </a:t>
            </a:r>
            <a:r>
              <a:rPr lang="en-GB" sz="1800" dirty="0"/>
              <a:t>services crypto-to-crypto </a:t>
            </a:r>
          </a:p>
          <a:p>
            <a:pPr lvl="1">
              <a:buFont typeface="Arial" panose="020B0604020202020204" pitchFamily="34" charset="0"/>
              <a:buChar char="•"/>
            </a:pPr>
            <a:r>
              <a:rPr lang="en-GB" sz="1800"/>
              <a:t>execution </a:t>
            </a:r>
            <a:r>
              <a:rPr lang="en-GB" sz="1800" dirty="0"/>
              <a:t>of orders </a:t>
            </a:r>
          </a:p>
          <a:p>
            <a:pPr lvl="1">
              <a:buFont typeface="Arial" panose="020B0604020202020204" pitchFamily="34" charset="0"/>
              <a:buChar char="•"/>
            </a:pPr>
            <a:r>
              <a:rPr lang="en-GB" sz="1800"/>
              <a:t>placing </a:t>
            </a:r>
            <a:endParaRPr lang="en-GB" sz="1800" dirty="0"/>
          </a:p>
          <a:p>
            <a:pPr lvl="1">
              <a:buFont typeface="Arial" panose="020B0604020202020204" pitchFamily="34" charset="0"/>
              <a:buChar char="•"/>
            </a:pPr>
            <a:r>
              <a:rPr lang="en-GB" sz="1800"/>
              <a:t>reception </a:t>
            </a:r>
            <a:r>
              <a:rPr lang="en-GB" sz="1800" dirty="0"/>
              <a:t>and transmission of orders </a:t>
            </a:r>
          </a:p>
          <a:p>
            <a:pPr lvl="1">
              <a:buFont typeface="Arial" panose="020B0604020202020204" pitchFamily="34" charset="0"/>
              <a:buChar char="•"/>
            </a:pPr>
            <a:r>
              <a:rPr lang="en-GB" sz="1800"/>
              <a:t>providing advice</a:t>
            </a:r>
            <a:endParaRPr lang="en-GB" sz="1800" dirty="0"/>
          </a:p>
          <a:p>
            <a:pPr lvl="1">
              <a:buFont typeface="Arial" panose="020B0604020202020204" pitchFamily="34" charset="0"/>
              <a:buChar char="•"/>
            </a:pPr>
            <a:r>
              <a:rPr lang="en-GB" sz="1800"/>
              <a:t>portfolio </a:t>
            </a:r>
            <a:r>
              <a:rPr lang="en-GB" sz="1800" dirty="0"/>
              <a:t>management </a:t>
            </a:r>
          </a:p>
          <a:p>
            <a:pPr lvl="1">
              <a:buFont typeface="Arial" panose="020B0604020202020204" pitchFamily="34" charset="0"/>
              <a:buChar char="•"/>
            </a:pPr>
            <a:r>
              <a:rPr lang="en-GB" sz="1800"/>
              <a:t>transfer </a:t>
            </a:r>
            <a:r>
              <a:rPr lang="en-GB" sz="1800" dirty="0"/>
              <a:t>services </a:t>
            </a:r>
          </a:p>
        </p:txBody>
      </p:sp>
      <p:pic>
        <p:nvPicPr>
          <p:cNvPr id="5" name="Picture Placeholder 4">
            <a:extLst>
              <a:ext uri="{FF2B5EF4-FFF2-40B4-BE49-F238E27FC236}">
                <a16:creationId xmlns:a16="http://schemas.microsoft.com/office/drawing/2014/main" id="{10901556-6383-74AE-43BA-68FA2F11BB78}"/>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a:stretch/>
        </p:blipFill>
        <p:spPr>
          <a:xfrm>
            <a:off x="8178800" y="606425"/>
            <a:ext cx="4013200" cy="6251575"/>
          </a:xfrm>
        </p:spPr>
      </p:pic>
    </p:spTree>
    <p:extLst>
      <p:ext uri="{BB962C8B-B14F-4D97-AF65-F5344CB8AC3E}">
        <p14:creationId xmlns:p14="http://schemas.microsoft.com/office/powerpoint/2010/main" val="14016208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8BA9A93-8189-5BAE-2479-D712E031BC1F}"/>
              </a:ext>
            </a:extLst>
          </p:cNvPr>
          <p:cNvSpPr>
            <a:spLocks noGrp="1"/>
          </p:cNvSpPr>
          <p:nvPr>
            <p:ph type="body" sz="quarter" idx="10"/>
          </p:nvPr>
        </p:nvSpPr>
        <p:spPr>
          <a:xfrm>
            <a:off x="6466114" y="3855308"/>
            <a:ext cx="5078186" cy="2519366"/>
          </a:xfrm>
        </p:spPr>
        <p:txBody>
          <a:bodyPr/>
          <a:lstStyle/>
          <a:p>
            <a:r>
              <a:rPr lang="en-GB" b="1" dirty="0"/>
              <a:t>crypto asset service provider (CASP) </a:t>
            </a:r>
            <a:r>
              <a:rPr lang="en-GB"/>
              <a:t>– a person </a:t>
            </a:r>
            <a:r>
              <a:rPr lang="en-GB" dirty="0"/>
              <a:t>authorised to provide any of the above services on a professional basis</a:t>
            </a:r>
          </a:p>
        </p:txBody>
      </p:sp>
      <p:sp>
        <p:nvSpPr>
          <p:cNvPr id="4" name="Text Placeholder 2">
            <a:extLst>
              <a:ext uri="{FF2B5EF4-FFF2-40B4-BE49-F238E27FC236}">
                <a16:creationId xmlns:a16="http://schemas.microsoft.com/office/drawing/2014/main" id="{B1BE9075-ADEB-E229-61D3-1E05F04D0F5B}"/>
              </a:ext>
            </a:extLst>
          </p:cNvPr>
          <p:cNvSpPr>
            <a:spLocks noGrp="1"/>
          </p:cNvSpPr>
          <p:nvPr>
            <p:ph type="body" sz="quarter" idx="13"/>
          </p:nvPr>
        </p:nvSpPr>
        <p:spPr>
          <a:xfrm>
            <a:off x="647700" y="391512"/>
            <a:ext cx="7575722" cy="444500"/>
          </a:xfrm>
        </p:spPr>
        <p:txBody>
          <a:bodyPr/>
          <a:lstStyle/>
          <a:p>
            <a:r>
              <a:rPr lang="en-GB" sz="2000" dirty="0"/>
              <a:t>Key concepts </a:t>
            </a:r>
            <a:r>
              <a:rPr lang="en-GB" sz="2000"/>
              <a:t>&amp; definitions:</a:t>
            </a:r>
            <a:br>
              <a:rPr lang="en-GB" sz="2000"/>
            </a:br>
            <a:r>
              <a:rPr lang="en-GB"/>
              <a:t>(III) Services and providers</a:t>
            </a:r>
            <a:endParaRPr lang="en-GB" dirty="0"/>
          </a:p>
        </p:txBody>
      </p:sp>
    </p:spTree>
    <p:extLst>
      <p:ext uri="{BB962C8B-B14F-4D97-AF65-F5344CB8AC3E}">
        <p14:creationId xmlns:p14="http://schemas.microsoft.com/office/powerpoint/2010/main" val="7902449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C1BC99B4-B887-49F3-90F3-D76098C123EC}"/>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25931" r="25931"/>
          <a:stretch/>
        </p:blipFill>
        <p:spPr>
          <a:xfrm>
            <a:off x="0" y="0"/>
            <a:ext cx="4013200" cy="6252754"/>
          </a:xfrm>
        </p:spPr>
      </p:pic>
      <p:sp>
        <p:nvSpPr>
          <p:cNvPr id="5" name="Text Placeholder 4">
            <a:extLst>
              <a:ext uri="{FF2B5EF4-FFF2-40B4-BE49-F238E27FC236}">
                <a16:creationId xmlns:a16="http://schemas.microsoft.com/office/drawing/2014/main" id="{CF8D5D8B-EB18-4161-946E-24E3C471E8FF}"/>
              </a:ext>
            </a:extLst>
          </p:cNvPr>
          <p:cNvSpPr>
            <a:spLocks noGrp="1"/>
          </p:cNvSpPr>
          <p:nvPr>
            <p:ph type="body" sz="quarter" idx="13"/>
          </p:nvPr>
        </p:nvSpPr>
        <p:spPr>
          <a:xfrm>
            <a:off x="4664280" y="1510019"/>
            <a:ext cx="5140604" cy="1166070"/>
          </a:xfrm>
        </p:spPr>
        <p:txBody>
          <a:bodyPr/>
          <a:lstStyle/>
          <a:p>
            <a:r>
              <a:rPr lang="en-GB" sz="3200" dirty="0"/>
              <a:t>Excluded from scope</a:t>
            </a:r>
          </a:p>
          <a:p>
            <a:endParaRPr lang="en-GB" dirty="0"/>
          </a:p>
        </p:txBody>
      </p:sp>
      <p:sp>
        <p:nvSpPr>
          <p:cNvPr id="6" name="Text Placeholder 5">
            <a:extLst>
              <a:ext uri="{FF2B5EF4-FFF2-40B4-BE49-F238E27FC236}">
                <a16:creationId xmlns:a16="http://schemas.microsoft.com/office/drawing/2014/main" id="{F61D8EBF-CBF3-4F16-B16C-301E08032E2D}"/>
              </a:ext>
            </a:extLst>
          </p:cNvPr>
          <p:cNvSpPr>
            <a:spLocks noGrp="1"/>
          </p:cNvSpPr>
          <p:nvPr>
            <p:ph type="body" sz="quarter" idx="14"/>
          </p:nvPr>
        </p:nvSpPr>
        <p:spPr>
          <a:xfrm>
            <a:off x="4815281" y="2978093"/>
            <a:ext cx="6651789" cy="3274662"/>
          </a:xfrm>
        </p:spPr>
        <p:txBody>
          <a:bodyPr>
            <a:normAutofit/>
          </a:bodyPr>
          <a:lstStyle/>
          <a:p>
            <a:pPr>
              <a:buBlip>
                <a:blip r:embed="rId4"/>
              </a:buBlip>
            </a:pPr>
            <a:r>
              <a:rPr lang="en-GB" sz="2000" dirty="0"/>
              <a:t>Decentralised finance (DeFi)</a:t>
            </a:r>
          </a:p>
          <a:p>
            <a:pPr>
              <a:buBlip>
                <a:blip r:embed="rId4"/>
              </a:buBlip>
            </a:pPr>
            <a:r>
              <a:rPr lang="en-GB" sz="2000" dirty="0"/>
              <a:t>Central bank digital currencies</a:t>
            </a:r>
          </a:p>
          <a:p>
            <a:pPr>
              <a:buBlip>
                <a:blip r:embed="rId4"/>
              </a:buBlip>
            </a:pPr>
            <a:r>
              <a:rPr lang="en-GB" sz="2000" dirty="0"/>
              <a:t>Crypto-assets that are unique and not fungible with other crypto-assets (e.g. NFTs) </a:t>
            </a:r>
          </a:p>
          <a:p>
            <a:pPr>
              <a:buBlip>
                <a:blip r:embed="rId4"/>
              </a:buBlip>
            </a:pPr>
            <a:r>
              <a:rPr lang="en-GB" sz="2000" dirty="0"/>
              <a:t>Crypto assets that do not have any identifiable issuer (limited applicability)</a:t>
            </a:r>
          </a:p>
        </p:txBody>
      </p:sp>
    </p:spTree>
    <p:extLst>
      <p:ext uri="{BB962C8B-B14F-4D97-AF65-F5344CB8AC3E}">
        <p14:creationId xmlns:p14="http://schemas.microsoft.com/office/powerpoint/2010/main" val="23334100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 tall buildings with a flag on top&#10;&#10;Description automatically generated">
            <a:extLst>
              <a:ext uri="{FF2B5EF4-FFF2-40B4-BE49-F238E27FC236}">
                <a16:creationId xmlns:a16="http://schemas.microsoft.com/office/drawing/2014/main" id="{39C99BDD-D038-727B-7CF2-B9D73F42DCDB}"/>
              </a:ext>
            </a:extLst>
          </p:cNvPr>
          <p:cNvPicPr>
            <a:picLocks noGrp="1" noChangeAspect="1"/>
          </p:cNvPicPr>
          <p:nvPr>
            <p:ph type="pic" sz="quarter" idx="10"/>
          </p:nvPr>
        </p:nvPicPr>
        <p:blipFill>
          <a:blip r:embed="rId2"/>
          <a:srcRect l="1930" r="1930"/>
          <a:stretch/>
        </p:blipFill>
        <p:spPr/>
      </p:pic>
      <p:sp>
        <p:nvSpPr>
          <p:cNvPr id="3" name="Text Placeholder 2">
            <a:extLst>
              <a:ext uri="{FF2B5EF4-FFF2-40B4-BE49-F238E27FC236}">
                <a16:creationId xmlns:a16="http://schemas.microsoft.com/office/drawing/2014/main" id="{97B16E85-0A99-6602-E1C6-AB42F220198E}"/>
              </a:ext>
            </a:extLst>
          </p:cNvPr>
          <p:cNvSpPr>
            <a:spLocks noGrp="1"/>
          </p:cNvSpPr>
          <p:nvPr>
            <p:ph type="body" sz="quarter" idx="13"/>
          </p:nvPr>
        </p:nvSpPr>
        <p:spPr/>
        <p:txBody>
          <a:bodyPr/>
          <a:lstStyle/>
          <a:p>
            <a:r>
              <a:rPr lang="en-GB">
                <a:cs typeface="Arial"/>
              </a:rPr>
              <a:t>Conduct of business</a:t>
            </a:r>
            <a:endParaRPr lang="en-GB" dirty="0" err="1">
              <a:cs typeface="Arial"/>
            </a:endParaRPr>
          </a:p>
        </p:txBody>
      </p:sp>
      <p:sp>
        <p:nvSpPr>
          <p:cNvPr id="4" name="Text Placeholder 3">
            <a:extLst>
              <a:ext uri="{FF2B5EF4-FFF2-40B4-BE49-F238E27FC236}">
                <a16:creationId xmlns:a16="http://schemas.microsoft.com/office/drawing/2014/main" id="{4ABE0542-48AC-4287-AFA4-3817E02F2C16}"/>
              </a:ext>
            </a:extLst>
          </p:cNvPr>
          <p:cNvSpPr>
            <a:spLocks noGrp="1"/>
          </p:cNvSpPr>
          <p:nvPr>
            <p:ph type="body" sz="quarter" idx="14"/>
          </p:nvPr>
        </p:nvSpPr>
        <p:spPr>
          <a:xfrm>
            <a:off x="4935780" y="3774629"/>
            <a:ext cx="6666059" cy="2478125"/>
          </a:xfrm>
        </p:spPr>
        <p:txBody>
          <a:bodyPr vert="horz" lIns="91440" tIns="45720" rIns="91440" bIns="45720" rtlCol="0" anchor="t">
            <a:normAutofit lnSpcReduction="10000"/>
          </a:bodyPr>
          <a:lstStyle/>
          <a:p>
            <a:r>
              <a:rPr lang="en-GB" sz="2000">
                <a:cs typeface="Arial"/>
              </a:rPr>
              <a:t>Complaints-handling procedures</a:t>
            </a:r>
          </a:p>
          <a:p>
            <a:r>
              <a:rPr lang="en-GB" sz="2000">
                <a:cs typeface="Arial"/>
              </a:rPr>
              <a:t>Confict of Interest procedures</a:t>
            </a:r>
          </a:p>
          <a:p>
            <a:r>
              <a:rPr lang="en-GB" sz="2000">
                <a:cs typeface="Arial"/>
              </a:rPr>
              <a:t>Reserve of Assets</a:t>
            </a:r>
          </a:p>
          <a:p>
            <a:r>
              <a:rPr lang="en-GB" sz="2000">
                <a:cs typeface="Arial"/>
              </a:rPr>
              <a:t>Safekeeping of clients‘ crypto assets and funds</a:t>
            </a:r>
          </a:p>
          <a:p>
            <a:r>
              <a:rPr lang="en-GB" sz="2000">
                <a:cs typeface="Arial"/>
              </a:rPr>
              <a:t>Other policies and procedures depending on the services</a:t>
            </a:r>
            <a:endParaRPr lang="en-GB" dirty="0"/>
          </a:p>
        </p:txBody>
      </p:sp>
    </p:spTree>
    <p:extLst>
      <p:ext uri="{BB962C8B-B14F-4D97-AF65-F5344CB8AC3E}">
        <p14:creationId xmlns:p14="http://schemas.microsoft.com/office/powerpoint/2010/main" val="38586724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296C9A7-8A56-D453-E1C6-E66D7576EC2A}"/>
              </a:ext>
            </a:extLst>
          </p:cNvPr>
          <p:cNvSpPr>
            <a:spLocks noGrp="1"/>
          </p:cNvSpPr>
          <p:nvPr>
            <p:ph type="body" sz="quarter" idx="13"/>
          </p:nvPr>
        </p:nvSpPr>
        <p:spPr/>
        <p:txBody>
          <a:bodyPr vert="horz" lIns="91440" tIns="45720" rIns="91440" bIns="45720" rtlCol="0" anchor="t">
            <a:noAutofit/>
          </a:bodyPr>
          <a:lstStyle/>
          <a:p>
            <a:r>
              <a:rPr lang="en-GB"/>
              <a:t>Market abuse and integrity</a:t>
            </a:r>
            <a:endParaRPr lang="en-GB" dirty="0" err="1"/>
          </a:p>
        </p:txBody>
      </p:sp>
      <p:sp>
        <p:nvSpPr>
          <p:cNvPr id="3" name="Text Placeholder 2">
            <a:extLst>
              <a:ext uri="{FF2B5EF4-FFF2-40B4-BE49-F238E27FC236}">
                <a16:creationId xmlns:a16="http://schemas.microsoft.com/office/drawing/2014/main" id="{70B1B5D5-78A9-19BD-5849-25D9124C6680}"/>
              </a:ext>
            </a:extLst>
          </p:cNvPr>
          <p:cNvSpPr>
            <a:spLocks noGrp="1"/>
          </p:cNvSpPr>
          <p:nvPr>
            <p:ph type="body" sz="quarter" idx="14"/>
          </p:nvPr>
        </p:nvSpPr>
        <p:spPr/>
        <p:txBody>
          <a:bodyPr/>
          <a:lstStyle/>
          <a:p>
            <a:pPr>
              <a:buBlip>
                <a:blip r:embed="rId2"/>
              </a:buBlip>
            </a:pPr>
            <a:r>
              <a:rPr lang="en-GB"/>
              <a:t>Unlawful disclosure of inside information</a:t>
            </a:r>
          </a:p>
          <a:p>
            <a:pPr>
              <a:buBlip>
                <a:blip r:embed="rId2"/>
              </a:buBlip>
            </a:pPr>
            <a:r>
              <a:rPr lang="en-GB"/>
              <a:t>Insider trading</a:t>
            </a:r>
          </a:p>
          <a:p>
            <a:pPr>
              <a:buBlip>
                <a:blip r:embed="rId2"/>
              </a:buBlip>
            </a:pPr>
            <a:r>
              <a:rPr lang="en-GB"/>
              <a:t>Actions that are likely to lead to disruption or manipulation of crypto-assets</a:t>
            </a:r>
            <a:endParaRPr lang="en-GB" dirty="0"/>
          </a:p>
        </p:txBody>
      </p:sp>
    </p:spTree>
    <p:extLst>
      <p:ext uri="{BB962C8B-B14F-4D97-AF65-F5344CB8AC3E}">
        <p14:creationId xmlns:p14="http://schemas.microsoft.com/office/powerpoint/2010/main" val="2506959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0C5F467-6DD0-4F5A-AC93-CC57D9F6DF2A}"/>
              </a:ext>
            </a:extLst>
          </p:cNvPr>
          <p:cNvSpPr>
            <a:spLocks noGrp="1"/>
          </p:cNvSpPr>
          <p:nvPr>
            <p:ph type="body" sz="quarter" idx="13"/>
          </p:nvPr>
        </p:nvSpPr>
        <p:spPr/>
        <p:txBody>
          <a:bodyPr/>
          <a:lstStyle/>
          <a:p>
            <a:r>
              <a:rPr lang="en-GB"/>
              <a:t>Timeline</a:t>
            </a:r>
            <a:endParaRPr lang="en-GB" dirty="0"/>
          </a:p>
        </p:txBody>
      </p:sp>
      <p:sp>
        <p:nvSpPr>
          <p:cNvPr id="4" name="Text Placeholder 2">
            <a:extLst>
              <a:ext uri="{FF2B5EF4-FFF2-40B4-BE49-F238E27FC236}">
                <a16:creationId xmlns:a16="http://schemas.microsoft.com/office/drawing/2014/main" id="{316F1E0D-F7B3-F882-73F1-95C9469E5AA7}"/>
              </a:ext>
            </a:extLst>
          </p:cNvPr>
          <p:cNvSpPr txBox="1">
            <a:spLocks/>
          </p:cNvSpPr>
          <p:nvPr/>
        </p:nvSpPr>
        <p:spPr>
          <a:xfrm>
            <a:off x="10376138" y="158457"/>
            <a:ext cx="2869410" cy="444673"/>
          </a:xfrm>
          <a:prstGeom prst="rect">
            <a:avLst/>
          </a:prstGeom>
        </p:spPr>
        <p:txBody>
          <a:bodyPr vert="horz" lIns="91440" tIns="45720" rIns="91440" bIns="45720" rtlCol="0">
            <a:noAutofit/>
          </a:bodyPr>
          <a:lstStyle>
            <a:lvl1pPr marL="0" indent="0" algn="l" defTabSz="914400" rtl="0" eaLnBrk="1" latinLnBrk="0" hangingPunct="1">
              <a:lnSpc>
                <a:spcPct val="110000"/>
              </a:lnSpc>
              <a:spcBef>
                <a:spcPts val="1000"/>
              </a:spcBef>
              <a:buFont typeface="Arial" panose="020B0604020202020204" pitchFamily="34" charset="0"/>
              <a:buNone/>
              <a:defRPr sz="2600" b="0" kern="1200" spc="30" baseline="0">
                <a:solidFill>
                  <a:srgbClr val="CCE4FF"/>
                </a:solidFill>
                <a:latin typeface="+mj-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800" kern="1200">
                <a:solidFill>
                  <a:schemeClr val="tx2"/>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800" kern="1200">
                <a:solidFill>
                  <a:schemeClr val="tx2"/>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600"/>
              <a:t>Source: </a:t>
            </a:r>
            <a:r>
              <a:rPr lang="en-GB" sz="1600">
                <a:hlinkClick r:id="rId2"/>
              </a:rPr>
              <a:t>ESMA</a:t>
            </a:r>
            <a:endParaRPr lang="en-GB" sz="1600" dirty="0"/>
          </a:p>
        </p:txBody>
      </p:sp>
      <p:sp>
        <p:nvSpPr>
          <p:cNvPr id="2" name="Text Placeholder 1">
            <a:extLst>
              <a:ext uri="{FF2B5EF4-FFF2-40B4-BE49-F238E27FC236}">
                <a16:creationId xmlns:a16="http://schemas.microsoft.com/office/drawing/2014/main" id="{E7FC0795-2186-BB8B-D447-D1A9266BB672}"/>
              </a:ext>
            </a:extLst>
          </p:cNvPr>
          <p:cNvSpPr txBox="1">
            <a:spLocks/>
          </p:cNvSpPr>
          <p:nvPr/>
        </p:nvSpPr>
        <p:spPr>
          <a:xfrm>
            <a:off x="647891" y="1488247"/>
            <a:ext cx="10515599" cy="1325562"/>
          </a:xfrm>
          <a:prstGeom prst="rect">
            <a:avLst/>
          </a:prstGeom>
        </p:spPr>
        <p:txBody>
          <a:bodyPr vert="horz" lIns="91440" tIns="45720" rIns="91440" bIns="45720" rtlCol="0">
            <a:noAutofit/>
          </a:bodyPr>
          <a:lstStyle>
            <a:lvl1pPr marL="0" indent="0" algn="l" defTabSz="914400" rtl="0" eaLnBrk="1" latinLnBrk="0" hangingPunct="1">
              <a:lnSpc>
                <a:spcPct val="110000"/>
              </a:lnSpc>
              <a:spcBef>
                <a:spcPts val="1000"/>
              </a:spcBef>
              <a:buFont typeface="Arial" panose="020B0604020202020204" pitchFamily="34" charset="0"/>
              <a:buNone/>
              <a:defRPr sz="2600" b="0" kern="1200" spc="30" baseline="0">
                <a:solidFill>
                  <a:srgbClr val="CCE4FF"/>
                </a:solidFill>
                <a:latin typeface="+mj-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800" kern="1200">
                <a:solidFill>
                  <a:schemeClr val="tx2"/>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800" kern="1200">
                <a:solidFill>
                  <a:schemeClr val="tx2"/>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GB" sz="2400">
                <a:solidFill>
                  <a:srgbClr val="5C5EE1"/>
                </a:solidFill>
              </a:rPr>
              <a:t>Market in Crypto-Assets Regulation (MiCA)</a:t>
            </a:r>
          </a:p>
          <a:p>
            <a:pPr>
              <a:lnSpc>
                <a:spcPct val="100000"/>
              </a:lnSpc>
            </a:pPr>
            <a:r>
              <a:rPr lang="en-GB" sz="1800">
                <a:solidFill>
                  <a:srgbClr val="C5E0FF"/>
                </a:solidFill>
              </a:rPr>
              <a:t>Implementation timline</a:t>
            </a:r>
            <a:endParaRPr lang="en-GB" sz="1800" dirty="0">
              <a:solidFill>
                <a:srgbClr val="C5E0FF"/>
              </a:solidFill>
            </a:endParaRPr>
          </a:p>
        </p:txBody>
      </p:sp>
      <p:pic>
        <p:nvPicPr>
          <p:cNvPr id="10" name="Picture 9" descr="A timeline of a timeline&#10;&#10;Description automatically generated with medium confidence">
            <a:extLst>
              <a:ext uri="{FF2B5EF4-FFF2-40B4-BE49-F238E27FC236}">
                <a16:creationId xmlns:a16="http://schemas.microsoft.com/office/drawing/2014/main" id="{A01139AC-84E2-A304-3709-BE72FED234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0429" y="2813809"/>
            <a:ext cx="11379570" cy="3756147"/>
          </a:xfrm>
          <a:prstGeom prst="rect">
            <a:avLst/>
          </a:prstGeom>
        </p:spPr>
      </p:pic>
    </p:spTree>
    <p:extLst>
      <p:ext uri="{BB962C8B-B14F-4D97-AF65-F5344CB8AC3E}">
        <p14:creationId xmlns:p14="http://schemas.microsoft.com/office/powerpoint/2010/main" val="981693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063434C-DFA2-33C0-0A2F-13FE6C57BDF7}"/>
              </a:ext>
            </a:extLst>
          </p:cNvPr>
          <p:cNvSpPr>
            <a:spLocks noGrp="1"/>
          </p:cNvSpPr>
          <p:nvPr>
            <p:ph type="body" sz="quarter" idx="13"/>
          </p:nvPr>
        </p:nvSpPr>
        <p:spPr/>
        <p:txBody>
          <a:bodyPr/>
          <a:lstStyle/>
          <a:p>
            <a:r>
              <a:rPr lang="en-GB">
                <a:solidFill>
                  <a:srgbClr val="002060"/>
                </a:solidFill>
              </a:rPr>
              <a:t>Other regulations to observe</a:t>
            </a:r>
            <a:endParaRPr lang="en-GB" dirty="0">
              <a:solidFill>
                <a:srgbClr val="002060"/>
              </a:solidFill>
            </a:endParaRPr>
          </a:p>
        </p:txBody>
      </p:sp>
      <p:sp>
        <p:nvSpPr>
          <p:cNvPr id="3" name="Text Placeholder 2">
            <a:extLst>
              <a:ext uri="{FF2B5EF4-FFF2-40B4-BE49-F238E27FC236}">
                <a16:creationId xmlns:a16="http://schemas.microsoft.com/office/drawing/2014/main" id="{918D26E6-E592-939F-EA69-F151BDFB6BAB}"/>
              </a:ext>
            </a:extLst>
          </p:cNvPr>
          <p:cNvSpPr>
            <a:spLocks noGrp="1"/>
          </p:cNvSpPr>
          <p:nvPr>
            <p:ph type="body" sz="quarter" idx="14"/>
          </p:nvPr>
        </p:nvSpPr>
        <p:spPr/>
        <p:txBody>
          <a:bodyPr>
            <a:normAutofit lnSpcReduction="10000"/>
          </a:bodyPr>
          <a:lstStyle/>
          <a:p>
            <a:pPr>
              <a:buBlip>
                <a:blip r:embed="rId2"/>
              </a:buBlip>
            </a:pPr>
            <a:r>
              <a:rPr lang="en-GB"/>
              <a:t>A complete Anti-Money Laundering package (AMLD 6, Transfer of Funds Regulation, New regulation on AML CFT (Proposal for a Regulation of the European Parliament and of the Council on the prevention of the use of the financial system for the purposes of money laundering or terrorist financing and  Proposal for a Directive of the European Parliament and of the Council on the mechanisms to be put in place by the Member States for the prevention of the use of the financial system for the purposes of money laundering or terrorist financing and repealing Directive (EU) 2015/849)</a:t>
            </a:r>
          </a:p>
          <a:p>
            <a:pPr>
              <a:buBlip>
                <a:blip r:embed="rId2"/>
              </a:buBlip>
            </a:pPr>
            <a:r>
              <a:rPr lang="en-GB"/>
              <a:t>DLT Pilot Regime</a:t>
            </a:r>
          </a:p>
          <a:p>
            <a:pPr>
              <a:buBlip>
                <a:blip r:embed="rId2"/>
              </a:buBlip>
            </a:pPr>
            <a:r>
              <a:rPr lang="en-GB"/>
              <a:t>Digital Operational Resilience Act (DORA)</a:t>
            </a:r>
          </a:p>
          <a:p>
            <a:pPr>
              <a:buBlip>
                <a:blip r:embed="rId2"/>
              </a:buBlip>
            </a:pPr>
            <a:r>
              <a:rPr lang="en-GB"/>
              <a:t>Tax transparency rules for crypto-asset transactions (DAC8)</a:t>
            </a:r>
            <a:endParaRPr lang="en-GB" dirty="0"/>
          </a:p>
        </p:txBody>
      </p:sp>
    </p:spTree>
    <p:extLst>
      <p:ext uri="{BB962C8B-B14F-4D97-AF65-F5344CB8AC3E}">
        <p14:creationId xmlns:p14="http://schemas.microsoft.com/office/powerpoint/2010/main" val="3258137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tablet on a chair&#10;&#10;Description automatically generated">
            <a:extLst>
              <a:ext uri="{FF2B5EF4-FFF2-40B4-BE49-F238E27FC236}">
                <a16:creationId xmlns:a16="http://schemas.microsoft.com/office/drawing/2014/main" id="{2F7CA9D5-26D3-B60E-6D4E-31B2F36B7092}"/>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1889" r="1889"/>
          <a:stretch>
            <a:fillRect/>
          </a:stretch>
        </p:blipFill>
        <p:spPr/>
      </p:pic>
      <p:sp>
        <p:nvSpPr>
          <p:cNvPr id="3" name="Text Placeholder 2">
            <a:extLst>
              <a:ext uri="{FF2B5EF4-FFF2-40B4-BE49-F238E27FC236}">
                <a16:creationId xmlns:a16="http://schemas.microsoft.com/office/drawing/2014/main" id="{00B35F35-770A-273E-B665-FAA3CB1C2A7B}"/>
              </a:ext>
            </a:extLst>
          </p:cNvPr>
          <p:cNvSpPr>
            <a:spLocks noGrp="1"/>
          </p:cNvSpPr>
          <p:nvPr>
            <p:ph type="body" sz="quarter" idx="13"/>
          </p:nvPr>
        </p:nvSpPr>
        <p:spPr>
          <a:xfrm>
            <a:off x="647891" y="712426"/>
            <a:ext cx="6679666" cy="444673"/>
          </a:xfrm>
        </p:spPr>
        <p:txBody>
          <a:bodyPr/>
          <a:lstStyle/>
          <a:p>
            <a:r>
              <a:rPr lang="en-GB"/>
              <a:t>Impact to current crypto market players</a:t>
            </a:r>
            <a:endParaRPr lang="en-GB" dirty="0"/>
          </a:p>
          <a:p>
            <a:endParaRPr lang="en-GB" dirty="0"/>
          </a:p>
        </p:txBody>
      </p:sp>
      <p:sp>
        <p:nvSpPr>
          <p:cNvPr id="4" name="Text Placeholder 3">
            <a:extLst>
              <a:ext uri="{FF2B5EF4-FFF2-40B4-BE49-F238E27FC236}">
                <a16:creationId xmlns:a16="http://schemas.microsoft.com/office/drawing/2014/main" id="{FB84EC55-470F-335F-B36E-F4FE76CDA78B}"/>
              </a:ext>
            </a:extLst>
          </p:cNvPr>
          <p:cNvSpPr>
            <a:spLocks noGrp="1"/>
          </p:cNvSpPr>
          <p:nvPr>
            <p:ph type="body" sz="quarter" idx="14"/>
          </p:nvPr>
        </p:nvSpPr>
        <p:spPr/>
        <p:txBody>
          <a:bodyPr/>
          <a:lstStyle/>
          <a:p>
            <a:pPr marL="342900" marR="0" lvl="0" indent="-342900" algn="l" defTabSz="914400" rtl="0" eaLnBrk="1" fontAlgn="auto" latinLnBrk="0" hangingPunct="1">
              <a:lnSpc>
                <a:spcPct val="110000"/>
              </a:lnSpc>
              <a:spcBef>
                <a:spcPts val="1000"/>
              </a:spcBef>
              <a:spcAft>
                <a:spcPts val="0"/>
              </a:spcAft>
              <a:buClrTx/>
              <a:buSzPct val="120000"/>
              <a:buFontTx/>
              <a:buBlip>
                <a:blip r:embed="rId3"/>
              </a:buBlip>
              <a:tabLst/>
              <a:defRPr/>
            </a:pPr>
            <a:r>
              <a:rPr kumimoji="0" lang="en-GB" sz="2000" b="0" i="0" u="none" strike="noStrike" kern="1200" cap="none" spc="0" normalizeH="0" baseline="0" noProof="0">
                <a:ln>
                  <a:noFill/>
                </a:ln>
                <a:solidFill>
                  <a:srgbClr val="C6DFFF"/>
                </a:solidFill>
                <a:effectLst/>
                <a:uLnTx/>
                <a:uFillTx/>
                <a:latin typeface="Arial" panose="020B0604020202020204"/>
                <a:ea typeface="+mn-ea"/>
                <a:cs typeface="+mn-cs"/>
              </a:rPr>
              <a:t>Authorisation – somewhat similar to MiFID II?</a:t>
            </a:r>
          </a:p>
          <a:p>
            <a:pPr marL="342900" marR="0" lvl="0" indent="-342900" algn="l" defTabSz="914400" rtl="0" eaLnBrk="1" fontAlgn="auto" latinLnBrk="0" hangingPunct="1">
              <a:lnSpc>
                <a:spcPct val="110000"/>
              </a:lnSpc>
              <a:spcBef>
                <a:spcPts val="1000"/>
              </a:spcBef>
              <a:spcAft>
                <a:spcPts val="0"/>
              </a:spcAft>
              <a:buClrTx/>
              <a:buSzPct val="120000"/>
              <a:buFontTx/>
              <a:buBlip>
                <a:blip r:embed="rId3"/>
              </a:buBlip>
              <a:tabLst/>
              <a:defRPr/>
            </a:pPr>
            <a:r>
              <a:rPr kumimoji="0" lang="en-GB" sz="2000" b="0" i="0" u="none" strike="noStrike" kern="1200" cap="none" spc="0" normalizeH="0" baseline="0" noProof="0">
                <a:ln>
                  <a:noFill/>
                </a:ln>
                <a:solidFill>
                  <a:srgbClr val="C6DFFF"/>
                </a:solidFill>
                <a:effectLst/>
                <a:uLnTx/>
                <a:uFillTx/>
                <a:latin typeface="Arial" panose="020B0604020202020204"/>
                <a:ea typeface="+mn-ea"/>
                <a:cs typeface="+mn-cs"/>
              </a:rPr>
              <a:t>Financial service</a:t>
            </a:r>
          </a:p>
          <a:p>
            <a:pPr marL="342900" marR="0" lvl="0" indent="-342900" algn="l" defTabSz="914400" rtl="0" eaLnBrk="1" fontAlgn="auto" latinLnBrk="0" hangingPunct="1">
              <a:lnSpc>
                <a:spcPct val="110000"/>
              </a:lnSpc>
              <a:spcBef>
                <a:spcPts val="1000"/>
              </a:spcBef>
              <a:spcAft>
                <a:spcPts val="0"/>
              </a:spcAft>
              <a:buClrTx/>
              <a:buSzPct val="120000"/>
              <a:buFontTx/>
              <a:buBlip>
                <a:blip r:embed="rId3"/>
              </a:buBlip>
              <a:tabLst/>
              <a:defRPr/>
            </a:pPr>
            <a:r>
              <a:rPr kumimoji="0" lang="en-GB" sz="2000" b="0" i="0" u="none" strike="noStrike" kern="1200" cap="none" spc="0" normalizeH="0" baseline="0" noProof="0">
                <a:ln>
                  <a:noFill/>
                </a:ln>
                <a:solidFill>
                  <a:srgbClr val="C6DFFF"/>
                </a:solidFill>
                <a:effectLst/>
                <a:uLnTx/>
                <a:uFillTx/>
                <a:latin typeface="Arial" panose="020B0604020202020204"/>
                <a:ea typeface="+mn-ea"/>
                <a:cs typeface="+mn-cs"/>
              </a:rPr>
              <a:t>Passporting to EU</a:t>
            </a:r>
            <a:endParaRPr kumimoji="0" lang="en-GB" sz="2000" b="0" i="0" u="none" strike="noStrike" kern="1200" cap="none" spc="0" normalizeH="0" baseline="0" noProof="0" dirty="0">
              <a:ln>
                <a:noFill/>
              </a:ln>
              <a:solidFill>
                <a:srgbClr val="C6DFFF"/>
              </a:solidFill>
              <a:effectLst/>
              <a:uLnTx/>
              <a:uFillTx/>
              <a:latin typeface="Arial" panose="020B0604020202020204"/>
              <a:ea typeface="+mn-ea"/>
              <a:cs typeface="+mn-cs"/>
            </a:endParaRPr>
          </a:p>
        </p:txBody>
      </p:sp>
    </p:spTree>
    <p:extLst>
      <p:ext uri="{BB962C8B-B14F-4D97-AF65-F5344CB8AC3E}">
        <p14:creationId xmlns:p14="http://schemas.microsoft.com/office/powerpoint/2010/main" val="37998599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9D82237-5007-9815-2A94-2F866BD1B2C4}"/>
              </a:ext>
            </a:extLst>
          </p:cNvPr>
          <p:cNvSpPr>
            <a:spLocks noGrp="1"/>
          </p:cNvSpPr>
          <p:nvPr>
            <p:ph type="body" sz="quarter" idx="13"/>
          </p:nvPr>
        </p:nvSpPr>
        <p:spPr>
          <a:xfrm>
            <a:off x="838199" y="504272"/>
            <a:ext cx="10515599" cy="956779"/>
          </a:xfrm>
        </p:spPr>
        <p:txBody>
          <a:bodyPr/>
          <a:lstStyle/>
          <a:p>
            <a:pPr>
              <a:lnSpc>
                <a:spcPct val="100000"/>
              </a:lnSpc>
            </a:pPr>
            <a:r>
              <a:rPr lang="en-GB"/>
              <a:t>Crypto-asset service providers (CASP) vs. Electronic money institutions (EMI) and Payment institutions (PI) in Lithuania</a:t>
            </a:r>
            <a:endParaRPr lang="en-GB" dirty="0"/>
          </a:p>
        </p:txBody>
      </p:sp>
      <p:pic>
        <p:nvPicPr>
          <p:cNvPr id="1026" name="Picture 2" descr="A graph of a number of people&#10;&#10;Description automatically generated with medium confidence">
            <a:extLst>
              <a:ext uri="{FF2B5EF4-FFF2-40B4-BE49-F238E27FC236}">
                <a16:creationId xmlns:a16="http://schemas.microsoft.com/office/drawing/2014/main" id="{38C2C59D-51B7-2BD0-2E02-C611627881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62273" y="1958175"/>
            <a:ext cx="6267450" cy="3914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2936746"/>
      </p:ext>
    </p:extLst>
  </p:cSld>
  <p:clrMapOvr>
    <a:masterClrMapping/>
  </p:clrMapOvr>
</p:sld>
</file>

<file path=ppt/theme/theme1.xml><?xml version="1.0" encoding="utf-8"?>
<a:theme xmlns:a="http://schemas.openxmlformats.org/drawingml/2006/main" name="Title">
  <a:themeElements>
    <a:clrScheme name="Sorainen">
      <a:dk1>
        <a:srgbClr val="1F1F5E"/>
      </a:dk1>
      <a:lt1>
        <a:srgbClr val="5C5EE0"/>
      </a:lt1>
      <a:dk2>
        <a:srgbClr val="C6DFFF"/>
      </a:dk2>
      <a:lt2>
        <a:srgbClr val="FFFFFF"/>
      </a:lt2>
      <a:accent1>
        <a:srgbClr val="1F1F5E"/>
      </a:accent1>
      <a:accent2>
        <a:srgbClr val="5C5EE0"/>
      </a:accent2>
      <a:accent3>
        <a:srgbClr val="C6DFFF"/>
      </a:accent3>
      <a:accent4>
        <a:srgbClr val="9AADE8"/>
      </a:accent4>
      <a:accent5>
        <a:srgbClr val="FFC866"/>
      </a:accent5>
      <a:accent6>
        <a:srgbClr val="DBA10F"/>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V2.2022-04-19.alllanguages" id="{6620670F-C015-4FC9-B980-F3820D7D73CF}" vid="{09C766F2-20D4-4C30-BB11-EBB39DAA263E}"/>
    </a:ext>
  </a:extLst>
</a:theme>
</file>

<file path=ppt/theme/theme2.xml><?xml version="1.0" encoding="utf-8"?>
<a:theme xmlns:a="http://schemas.openxmlformats.org/drawingml/2006/main" name="Text + image">
  <a:themeElements>
    <a:clrScheme name="FFCD62">
      <a:dk1>
        <a:srgbClr val="1F1F5E"/>
      </a:dk1>
      <a:lt1>
        <a:srgbClr val="5C5EE0"/>
      </a:lt1>
      <a:dk2>
        <a:srgbClr val="C6DFFF"/>
      </a:dk2>
      <a:lt2>
        <a:srgbClr val="FFFFFF"/>
      </a:lt2>
      <a:accent1>
        <a:srgbClr val="1F1F5E"/>
      </a:accent1>
      <a:accent2>
        <a:srgbClr val="5C5EE0"/>
      </a:accent2>
      <a:accent3>
        <a:srgbClr val="C6DFFF"/>
      </a:accent3>
      <a:accent4>
        <a:srgbClr val="9AADE8"/>
      </a:accent4>
      <a:accent5>
        <a:srgbClr val="DBA10F"/>
      </a:accent5>
      <a:accent6>
        <a:srgbClr val="FFCD62"/>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V2.2022-04-19.alllanguages" id="{6620670F-C015-4FC9-B980-F3820D7D73CF}" vid="{CE4A3C86-FBB5-498C-AEBA-5402A0065779}"/>
    </a:ext>
  </a:extLst>
</a:theme>
</file>

<file path=ppt/theme/theme3.xml><?xml version="1.0" encoding="utf-8"?>
<a:theme xmlns:a="http://schemas.openxmlformats.org/drawingml/2006/main" name="List">
  <a:themeElements>
    <a:clrScheme name="FFCD62">
      <a:dk1>
        <a:srgbClr val="1F1F5E"/>
      </a:dk1>
      <a:lt1>
        <a:srgbClr val="5C5EE0"/>
      </a:lt1>
      <a:dk2>
        <a:srgbClr val="C6DFFF"/>
      </a:dk2>
      <a:lt2>
        <a:srgbClr val="FFFFFF"/>
      </a:lt2>
      <a:accent1>
        <a:srgbClr val="1F1F5E"/>
      </a:accent1>
      <a:accent2>
        <a:srgbClr val="5C5EE0"/>
      </a:accent2>
      <a:accent3>
        <a:srgbClr val="C6DFFF"/>
      </a:accent3>
      <a:accent4>
        <a:srgbClr val="9AADE8"/>
      </a:accent4>
      <a:accent5>
        <a:srgbClr val="DBA10F"/>
      </a:accent5>
      <a:accent6>
        <a:srgbClr val="FFCD62"/>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V2.2022-04-19.alllanguages" id="{6620670F-C015-4FC9-B980-F3820D7D73CF}" vid="{DE5C97FB-4EC5-43ED-8EC2-1F9A9ECBF0ED}"/>
    </a:ext>
  </a:extLst>
</a:theme>
</file>

<file path=ppt/theme/theme4.xml><?xml version="1.0" encoding="utf-8"?>
<a:theme xmlns:a="http://schemas.openxmlformats.org/drawingml/2006/main" name="Text">
  <a:themeElements>
    <a:clrScheme name="FFCD62">
      <a:dk1>
        <a:srgbClr val="1F1F5E"/>
      </a:dk1>
      <a:lt1>
        <a:srgbClr val="5C5EE0"/>
      </a:lt1>
      <a:dk2>
        <a:srgbClr val="C6DFFF"/>
      </a:dk2>
      <a:lt2>
        <a:srgbClr val="FFFFFF"/>
      </a:lt2>
      <a:accent1>
        <a:srgbClr val="1F1F5E"/>
      </a:accent1>
      <a:accent2>
        <a:srgbClr val="5C5EE0"/>
      </a:accent2>
      <a:accent3>
        <a:srgbClr val="C6DFFF"/>
      </a:accent3>
      <a:accent4>
        <a:srgbClr val="9AADE8"/>
      </a:accent4>
      <a:accent5>
        <a:srgbClr val="DBA10F"/>
      </a:accent5>
      <a:accent6>
        <a:srgbClr val="FFCD62"/>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V2.2022-04-19.alllanguages" id="{6620670F-C015-4FC9-B980-F3820D7D73CF}" vid="{4B571F2A-EF0B-4045-9E27-275BED814360}"/>
    </a:ext>
  </a:extLst>
</a:theme>
</file>

<file path=ppt/theme/theme5.xml><?xml version="1.0" encoding="utf-8"?>
<a:theme xmlns:a="http://schemas.openxmlformats.org/drawingml/2006/main" name="People">
  <a:themeElements>
    <a:clrScheme name="FFCD62">
      <a:dk1>
        <a:srgbClr val="1F1F5E"/>
      </a:dk1>
      <a:lt1>
        <a:srgbClr val="5C5EE0"/>
      </a:lt1>
      <a:dk2>
        <a:srgbClr val="C6DFFF"/>
      </a:dk2>
      <a:lt2>
        <a:srgbClr val="FFFFFF"/>
      </a:lt2>
      <a:accent1>
        <a:srgbClr val="1F1F5E"/>
      </a:accent1>
      <a:accent2>
        <a:srgbClr val="5C5EE0"/>
      </a:accent2>
      <a:accent3>
        <a:srgbClr val="C6DFFF"/>
      </a:accent3>
      <a:accent4>
        <a:srgbClr val="9AADE8"/>
      </a:accent4>
      <a:accent5>
        <a:srgbClr val="DBA10F"/>
      </a:accent5>
      <a:accent6>
        <a:srgbClr val="FFCD62"/>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V2.2022-04-19.alllanguages" id="{6620670F-C015-4FC9-B980-F3820D7D73CF}" vid="{09BFA970-8A33-41B2-86EB-303BC1593837}"/>
    </a:ext>
  </a:extLst>
</a:theme>
</file>

<file path=ppt/theme/theme6.xml><?xml version="1.0" encoding="utf-8"?>
<a:theme xmlns:a="http://schemas.openxmlformats.org/drawingml/2006/main" name="Logos">
  <a:themeElements>
    <a:clrScheme name="FFCD62">
      <a:dk1>
        <a:srgbClr val="1F1F5E"/>
      </a:dk1>
      <a:lt1>
        <a:srgbClr val="5C5EE0"/>
      </a:lt1>
      <a:dk2>
        <a:srgbClr val="C6DFFF"/>
      </a:dk2>
      <a:lt2>
        <a:srgbClr val="FFFFFF"/>
      </a:lt2>
      <a:accent1>
        <a:srgbClr val="1F1F5E"/>
      </a:accent1>
      <a:accent2>
        <a:srgbClr val="5C5EE0"/>
      </a:accent2>
      <a:accent3>
        <a:srgbClr val="C6DFFF"/>
      </a:accent3>
      <a:accent4>
        <a:srgbClr val="9AADE8"/>
      </a:accent4>
      <a:accent5>
        <a:srgbClr val="DBA10F"/>
      </a:accent5>
      <a:accent6>
        <a:srgbClr val="FFCD62"/>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V2.2022-04-19.alllanguages" id="{6620670F-C015-4FC9-B980-F3820D7D73CF}" vid="{4035294A-3363-44F5-A0AD-54FA6224CACD}"/>
    </a:ext>
  </a:extLst>
</a:theme>
</file>

<file path=ppt/theme/theme7.xml><?xml version="1.0" encoding="utf-8"?>
<a:theme xmlns:a="http://schemas.openxmlformats.org/drawingml/2006/main" name="Icons">
  <a:themeElements>
    <a:clrScheme name="FFCD62">
      <a:dk1>
        <a:srgbClr val="1F1F5E"/>
      </a:dk1>
      <a:lt1>
        <a:srgbClr val="5C5EE0"/>
      </a:lt1>
      <a:dk2>
        <a:srgbClr val="C6DFFF"/>
      </a:dk2>
      <a:lt2>
        <a:srgbClr val="FFFFFF"/>
      </a:lt2>
      <a:accent1>
        <a:srgbClr val="1F1F5E"/>
      </a:accent1>
      <a:accent2>
        <a:srgbClr val="5C5EE0"/>
      </a:accent2>
      <a:accent3>
        <a:srgbClr val="C6DFFF"/>
      </a:accent3>
      <a:accent4>
        <a:srgbClr val="9AADE8"/>
      </a:accent4>
      <a:accent5>
        <a:srgbClr val="DBA10F"/>
      </a:accent5>
      <a:accent6>
        <a:srgbClr val="FFCD62"/>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V2.2022-04-19.alllanguages" id="{6620670F-C015-4FC9-B980-F3820D7D73CF}" vid="{19A5C4F2-DFE5-4C47-8052-9AC3135DAB57}"/>
    </a:ext>
  </a:extLst>
</a:theme>
</file>

<file path=ppt/theme/theme8.xml><?xml version="1.0" encoding="utf-8"?>
<a:theme xmlns:a="http://schemas.openxmlformats.org/drawingml/2006/main" name="Table / chart">
  <a:themeElements>
    <a:clrScheme name="FFCD62">
      <a:dk1>
        <a:srgbClr val="1F1F5E"/>
      </a:dk1>
      <a:lt1>
        <a:srgbClr val="5C5EE0"/>
      </a:lt1>
      <a:dk2>
        <a:srgbClr val="C6DFFF"/>
      </a:dk2>
      <a:lt2>
        <a:srgbClr val="FFFFFF"/>
      </a:lt2>
      <a:accent1>
        <a:srgbClr val="1F1F5E"/>
      </a:accent1>
      <a:accent2>
        <a:srgbClr val="5C5EE0"/>
      </a:accent2>
      <a:accent3>
        <a:srgbClr val="C6DFFF"/>
      </a:accent3>
      <a:accent4>
        <a:srgbClr val="9AADE8"/>
      </a:accent4>
      <a:accent5>
        <a:srgbClr val="DBA10F"/>
      </a:accent5>
      <a:accent6>
        <a:srgbClr val="FFCD62"/>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V2.2022-04-19.alllanguages" id="{6620670F-C015-4FC9-B980-F3820D7D73CF}" vid="{4DF0A1E9-9246-41F6-AEB7-BC64C0286CDF}"/>
    </a:ext>
  </a:extLst>
</a:theme>
</file>

<file path=ppt/theme/theme9.xml><?xml version="1.0" encoding="utf-8"?>
<a:theme xmlns:a="http://schemas.openxmlformats.org/drawingml/2006/main" name="More slide types">
  <a:themeElements>
    <a:clrScheme name="Sorainen">
      <a:dk1>
        <a:srgbClr val="1F1F5E"/>
      </a:dk1>
      <a:lt1>
        <a:srgbClr val="5C5EE0"/>
      </a:lt1>
      <a:dk2>
        <a:srgbClr val="C6DFFF"/>
      </a:dk2>
      <a:lt2>
        <a:srgbClr val="FFFFFF"/>
      </a:lt2>
      <a:accent1>
        <a:srgbClr val="1F1F5E"/>
      </a:accent1>
      <a:accent2>
        <a:srgbClr val="5C5EE0"/>
      </a:accent2>
      <a:accent3>
        <a:srgbClr val="C6DFFF"/>
      </a:accent3>
      <a:accent4>
        <a:srgbClr val="9AADE8"/>
      </a:accent4>
      <a:accent5>
        <a:srgbClr val="FFC866"/>
      </a:accent5>
      <a:accent6>
        <a:srgbClr val="DBA10F"/>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V2.2022-04-19.alllanguages" id="{6620670F-C015-4FC9-B980-F3820D7D73CF}" vid="{26336181-0274-420F-B304-61D8F262B24E}"/>
    </a:ext>
  </a:extLst>
</a:theme>
</file>

<file path=ppt/theme/theme10.xml><?xml version="1.0" encoding="utf-8"?>
<a:theme xmlns:a="http://schemas.openxmlformats.org/drawingml/2006/main" name="Picture fra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V2.2022-04-19.alllanguages" id="{6620670F-C015-4FC9-B980-F3820D7D73CF}" vid="{D78CE7DD-C49A-434C-AA1B-C2D44B66ECF9}"/>
    </a:ext>
  </a:extLst>
</a:theme>
</file>

<file path=ppt/theme/theme11.xml><?xml version="1.0" encoding="utf-8"?>
<a:theme xmlns:a="http://schemas.openxmlformats.org/drawingml/2006/main" name="Icon slide">
  <a:themeElements>
    <a:clrScheme name="Sorainen">
      <a:dk1>
        <a:srgbClr val="1F1F5E"/>
      </a:dk1>
      <a:lt1>
        <a:srgbClr val="5C5EE0"/>
      </a:lt1>
      <a:dk2>
        <a:srgbClr val="C6DFFF"/>
      </a:dk2>
      <a:lt2>
        <a:srgbClr val="FFFFFF"/>
      </a:lt2>
      <a:accent1>
        <a:srgbClr val="1F1F5E"/>
      </a:accent1>
      <a:accent2>
        <a:srgbClr val="5C5EE0"/>
      </a:accent2>
      <a:accent3>
        <a:srgbClr val="C6DFFF"/>
      </a:accent3>
      <a:accent4>
        <a:srgbClr val="9AADE8"/>
      </a:accent4>
      <a:accent5>
        <a:srgbClr val="FFC866"/>
      </a:accent5>
      <a:accent6>
        <a:srgbClr val="DBA10F"/>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V2.2022-04-19.alllanguages" id="{6620670F-C015-4FC9-B980-F3820D7D73CF}" vid="{52E1FCF0-C9EF-4EA7-A774-F03713AA79F7}"/>
    </a:ext>
  </a:extLst>
</a:theme>
</file>

<file path=ppt/theme/theme12.xml><?xml version="1.0" encoding="utf-8"?>
<a:theme xmlns:a="http://schemas.openxmlformats.org/drawingml/2006/main" name="Blank">
  <a:themeElements>
    <a:clrScheme name="FFCD62">
      <a:dk1>
        <a:srgbClr val="1F1F5E"/>
      </a:dk1>
      <a:lt1>
        <a:srgbClr val="5C5EE0"/>
      </a:lt1>
      <a:dk2>
        <a:srgbClr val="C6DFFF"/>
      </a:dk2>
      <a:lt2>
        <a:srgbClr val="FFFFFF"/>
      </a:lt2>
      <a:accent1>
        <a:srgbClr val="1F1F5E"/>
      </a:accent1>
      <a:accent2>
        <a:srgbClr val="5C5EE0"/>
      </a:accent2>
      <a:accent3>
        <a:srgbClr val="C6DFFF"/>
      </a:accent3>
      <a:accent4>
        <a:srgbClr val="9AADE8"/>
      </a:accent4>
      <a:accent5>
        <a:srgbClr val="DBA10F"/>
      </a:accent5>
      <a:accent6>
        <a:srgbClr val="FFCD62"/>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V2.2022-04-19.alllanguages" id="{6620670F-C015-4FC9-B980-F3820D7D73CF}" vid="{6A2B35EA-A509-49AF-89AF-CD3EBAD22C74}"/>
    </a:ext>
  </a:extLst>
</a:theme>
</file>

<file path=ppt/theme/theme13.xml><?xml version="1.0" encoding="utf-8"?>
<a:theme xmlns:a="http://schemas.openxmlformats.org/drawingml/2006/main" name="About Sorainen LV">
  <a:themeElements>
    <a:clrScheme name="Sorainen">
      <a:dk1>
        <a:srgbClr val="1F1F5E"/>
      </a:dk1>
      <a:lt1>
        <a:srgbClr val="5C5EE0"/>
      </a:lt1>
      <a:dk2>
        <a:srgbClr val="C6DFFF"/>
      </a:dk2>
      <a:lt2>
        <a:srgbClr val="FFFFFF"/>
      </a:lt2>
      <a:accent1>
        <a:srgbClr val="1F1F5E"/>
      </a:accent1>
      <a:accent2>
        <a:srgbClr val="5C5EE0"/>
      </a:accent2>
      <a:accent3>
        <a:srgbClr val="C6DFFF"/>
      </a:accent3>
      <a:accent4>
        <a:srgbClr val="9AADE8"/>
      </a:accent4>
      <a:accent5>
        <a:srgbClr val="FFC866"/>
      </a:accent5>
      <a:accent6>
        <a:srgbClr val="DBA10F"/>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V2.2022-04-19.alllanguages" id="{6620670F-C015-4FC9-B980-F3820D7D73CF}" vid="{D8DA9B78-0BEA-417B-8B4F-DDB4D9AE5EA4}"/>
    </a:ext>
  </a:extLst>
</a:theme>
</file>

<file path=ppt/theme/theme14.xml><?xml version="1.0" encoding="utf-8"?>
<a:theme xmlns:a="http://schemas.openxmlformats.org/drawingml/2006/main" name="About Sorainen LT">
  <a:themeElements>
    <a:clrScheme name="Sorainen">
      <a:dk1>
        <a:srgbClr val="1F1F5E"/>
      </a:dk1>
      <a:lt1>
        <a:srgbClr val="5C5EE0"/>
      </a:lt1>
      <a:dk2>
        <a:srgbClr val="C6DFFF"/>
      </a:dk2>
      <a:lt2>
        <a:srgbClr val="FFFFFF"/>
      </a:lt2>
      <a:accent1>
        <a:srgbClr val="1F1F5E"/>
      </a:accent1>
      <a:accent2>
        <a:srgbClr val="5C5EE0"/>
      </a:accent2>
      <a:accent3>
        <a:srgbClr val="C6DFFF"/>
      </a:accent3>
      <a:accent4>
        <a:srgbClr val="9AADE8"/>
      </a:accent4>
      <a:accent5>
        <a:srgbClr val="FFC866"/>
      </a:accent5>
      <a:accent6>
        <a:srgbClr val="DBA10F"/>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V2.2022-04-19.alllanguages" id="{6620670F-C015-4FC9-B980-F3820D7D73CF}" vid="{DEAF36DD-A568-47F0-9EEC-339FA3AA46F7}"/>
    </a:ext>
  </a:extLst>
</a:theme>
</file>

<file path=ppt/theme/theme15.xml><?xml version="1.0" encoding="utf-8"?>
<a:theme xmlns:a="http://schemas.openxmlformats.org/drawingml/2006/main" name="About Sorainen EST">
  <a:themeElements>
    <a:clrScheme name="Sorainen">
      <a:dk1>
        <a:srgbClr val="1F1F5E"/>
      </a:dk1>
      <a:lt1>
        <a:srgbClr val="5C5EE0"/>
      </a:lt1>
      <a:dk2>
        <a:srgbClr val="C6DFFF"/>
      </a:dk2>
      <a:lt2>
        <a:srgbClr val="FFFFFF"/>
      </a:lt2>
      <a:accent1>
        <a:srgbClr val="1F1F5E"/>
      </a:accent1>
      <a:accent2>
        <a:srgbClr val="5C5EE0"/>
      </a:accent2>
      <a:accent3>
        <a:srgbClr val="C6DFFF"/>
      </a:accent3>
      <a:accent4>
        <a:srgbClr val="9AADE8"/>
      </a:accent4>
      <a:accent5>
        <a:srgbClr val="FFC866"/>
      </a:accent5>
      <a:accent6>
        <a:srgbClr val="DBA10F"/>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V2.2022-04-19.alllanguages" id="{6620670F-C015-4FC9-B980-F3820D7D73CF}" vid="{D3DFD08B-A2E2-41BA-BF44-7F22FEBED1E2}"/>
    </a:ext>
  </a:extLst>
</a:theme>
</file>

<file path=ppt/theme/theme16.xml><?xml version="1.0" encoding="utf-8"?>
<a:theme xmlns:a="http://schemas.openxmlformats.org/drawingml/2006/main" name="About Sorainen BY">
  <a:themeElements>
    <a:clrScheme name="Sorainen">
      <a:dk1>
        <a:srgbClr val="1F1F5E"/>
      </a:dk1>
      <a:lt1>
        <a:srgbClr val="5C5EE0"/>
      </a:lt1>
      <a:dk2>
        <a:srgbClr val="C6DFFF"/>
      </a:dk2>
      <a:lt2>
        <a:srgbClr val="FFFFFF"/>
      </a:lt2>
      <a:accent1>
        <a:srgbClr val="1F1F5E"/>
      </a:accent1>
      <a:accent2>
        <a:srgbClr val="5C5EE0"/>
      </a:accent2>
      <a:accent3>
        <a:srgbClr val="C6DFFF"/>
      </a:accent3>
      <a:accent4>
        <a:srgbClr val="9AADE8"/>
      </a:accent4>
      <a:accent5>
        <a:srgbClr val="FFC866"/>
      </a:accent5>
      <a:accent6>
        <a:srgbClr val="DBA10F"/>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V2.2022-04-19.alllanguages" id="{6620670F-C015-4FC9-B980-F3820D7D73CF}" vid="{25CA6783-2E5F-45D6-AAAC-49AB378E7099}"/>
    </a:ext>
  </a:extLst>
</a:theme>
</file>

<file path=ppt/theme/theme17.xml><?xml version="1.0" encoding="utf-8"?>
<a:theme xmlns:a="http://schemas.openxmlformats.org/drawingml/2006/main" name="About Sorainen ENG">
  <a:themeElements>
    <a:clrScheme name="Sorainen">
      <a:dk1>
        <a:srgbClr val="1F1F5E"/>
      </a:dk1>
      <a:lt1>
        <a:srgbClr val="5C5EE0"/>
      </a:lt1>
      <a:dk2>
        <a:srgbClr val="C6DFFF"/>
      </a:dk2>
      <a:lt2>
        <a:srgbClr val="FFFFFF"/>
      </a:lt2>
      <a:accent1>
        <a:srgbClr val="1F1F5E"/>
      </a:accent1>
      <a:accent2>
        <a:srgbClr val="5C5EE0"/>
      </a:accent2>
      <a:accent3>
        <a:srgbClr val="C6DFFF"/>
      </a:accent3>
      <a:accent4>
        <a:srgbClr val="9AADE8"/>
      </a:accent4>
      <a:accent5>
        <a:srgbClr val="FFC866"/>
      </a:accent5>
      <a:accent6>
        <a:srgbClr val="DBA10F"/>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V2.2022-04-19.alllanguages" id="{6620670F-C015-4FC9-B980-F3820D7D73CF}" vid="{1CBEE094-D1ED-4A4C-8F51-B89A21ECB53E}"/>
    </a:ext>
  </a:extLst>
</a:theme>
</file>

<file path=ppt/theme/theme18.xml><?xml version="1.0" encoding="utf-8"?>
<a:theme xmlns:a="http://schemas.openxmlformats.org/drawingml/2006/main" name="Final Slide_LV">
  <a:themeElements>
    <a:clrScheme name="Sorainen">
      <a:dk1>
        <a:srgbClr val="1F1F5E"/>
      </a:dk1>
      <a:lt1>
        <a:srgbClr val="5C5EE0"/>
      </a:lt1>
      <a:dk2>
        <a:srgbClr val="C6DFFF"/>
      </a:dk2>
      <a:lt2>
        <a:srgbClr val="FFFFFF"/>
      </a:lt2>
      <a:accent1>
        <a:srgbClr val="1F1F5E"/>
      </a:accent1>
      <a:accent2>
        <a:srgbClr val="5C5EE0"/>
      </a:accent2>
      <a:accent3>
        <a:srgbClr val="C6DFFF"/>
      </a:accent3>
      <a:accent4>
        <a:srgbClr val="9AADE8"/>
      </a:accent4>
      <a:accent5>
        <a:srgbClr val="FFC866"/>
      </a:accent5>
      <a:accent6>
        <a:srgbClr val="DBA10F"/>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V2.2022-04-19.alllanguages" id="{6620670F-C015-4FC9-B980-F3820D7D73CF}" vid="{62DB3BDE-2818-4D2F-BD2A-B7C225E840F0}"/>
    </a:ext>
  </a:extLst>
</a:theme>
</file>

<file path=ppt/theme/theme19.xml><?xml version="1.0" encoding="utf-8"?>
<a:theme xmlns:a="http://schemas.openxmlformats.org/drawingml/2006/main" name="Final Slide_LT">
  <a:themeElements>
    <a:clrScheme name="Sorainen">
      <a:dk1>
        <a:srgbClr val="1F1F5E"/>
      </a:dk1>
      <a:lt1>
        <a:srgbClr val="5C5EE0"/>
      </a:lt1>
      <a:dk2>
        <a:srgbClr val="C6DFFF"/>
      </a:dk2>
      <a:lt2>
        <a:srgbClr val="FFFFFF"/>
      </a:lt2>
      <a:accent1>
        <a:srgbClr val="1F1F5E"/>
      </a:accent1>
      <a:accent2>
        <a:srgbClr val="5C5EE0"/>
      </a:accent2>
      <a:accent3>
        <a:srgbClr val="C6DFFF"/>
      </a:accent3>
      <a:accent4>
        <a:srgbClr val="9AADE8"/>
      </a:accent4>
      <a:accent5>
        <a:srgbClr val="FFC866"/>
      </a:accent5>
      <a:accent6>
        <a:srgbClr val="DBA10F"/>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V2.2022-04-19.alllanguages" id="{6620670F-C015-4FC9-B980-F3820D7D73CF}" vid="{43FF9423-C734-4FF1-8F42-948D27D18E1D}"/>
    </a:ext>
  </a:extLst>
</a:theme>
</file>

<file path=ppt/theme/theme20.xml><?xml version="1.0" encoding="utf-8"?>
<a:theme xmlns:a="http://schemas.openxmlformats.org/drawingml/2006/main" name="Final Slide_EST">
  <a:themeElements>
    <a:clrScheme name="Sorainen">
      <a:dk1>
        <a:srgbClr val="1F1F5E"/>
      </a:dk1>
      <a:lt1>
        <a:srgbClr val="5C5EE0"/>
      </a:lt1>
      <a:dk2>
        <a:srgbClr val="C6DFFF"/>
      </a:dk2>
      <a:lt2>
        <a:srgbClr val="FFFFFF"/>
      </a:lt2>
      <a:accent1>
        <a:srgbClr val="1F1F5E"/>
      </a:accent1>
      <a:accent2>
        <a:srgbClr val="5C5EE0"/>
      </a:accent2>
      <a:accent3>
        <a:srgbClr val="C6DFFF"/>
      </a:accent3>
      <a:accent4>
        <a:srgbClr val="9AADE8"/>
      </a:accent4>
      <a:accent5>
        <a:srgbClr val="FFC866"/>
      </a:accent5>
      <a:accent6>
        <a:srgbClr val="DBA10F"/>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V2.2022-04-19.alllanguages" id="{6620670F-C015-4FC9-B980-F3820D7D73CF}" vid="{F9EB1F79-2CCE-43DD-804E-BC67D2A04DBF}"/>
    </a:ext>
  </a:extLst>
</a:theme>
</file>

<file path=ppt/theme/theme21.xml><?xml version="1.0" encoding="utf-8"?>
<a:theme xmlns:a="http://schemas.openxmlformats.org/drawingml/2006/main" name="Final Slide_BY">
  <a:themeElements>
    <a:clrScheme name="Sorainen">
      <a:dk1>
        <a:srgbClr val="1F1F5E"/>
      </a:dk1>
      <a:lt1>
        <a:srgbClr val="5C5EE0"/>
      </a:lt1>
      <a:dk2>
        <a:srgbClr val="C6DFFF"/>
      </a:dk2>
      <a:lt2>
        <a:srgbClr val="FFFFFF"/>
      </a:lt2>
      <a:accent1>
        <a:srgbClr val="1F1F5E"/>
      </a:accent1>
      <a:accent2>
        <a:srgbClr val="5C5EE0"/>
      </a:accent2>
      <a:accent3>
        <a:srgbClr val="C6DFFF"/>
      </a:accent3>
      <a:accent4>
        <a:srgbClr val="9AADE8"/>
      </a:accent4>
      <a:accent5>
        <a:srgbClr val="FFC866"/>
      </a:accent5>
      <a:accent6>
        <a:srgbClr val="DBA10F"/>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V2.2022-04-19.alllanguages" id="{6620670F-C015-4FC9-B980-F3820D7D73CF}" vid="{392DA94B-2467-4544-8E72-CAA968BA74EB}"/>
    </a:ext>
  </a:extLst>
</a:theme>
</file>

<file path=ppt/theme/theme22.xml><?xml version="1.0" encoding="utf-8"?>
<a:theme xmlns:a="http://schemas.openxmlformats.org/drawingml/2006/main" name="Final Slide_ENG">
  <a:themeElements>
    <a:clrScheme name="Sorainen">
      <a:dk1>
        <a:srgbClr val="1F1F5E"/>
      </a:dk1>
      <a:lt1>
        <a:srgbClr val="5C5EE0"/>
      </a:lt1>
      <a:dk2>
        <a:srgbClr val="C6DFFF"/>
      </a:dk2>
      <a:lt2>
        <a:srgbClr val="FFFFFF"/>
      </a:lt2>
      <a:accent1>
        <a:srgbClr val="1F1F5E"/>
      </a:accent1>
      <a:accent2>
        <a:srgbClr val="5C5EE0"/>
      </a:accent2>
      <a:accent3>
        <a:srgbClr val="C6DFFF"/>
      </a:accent3>
      <a:accent4>
        <a:srgbClr val="9AADE8"/>
      </a:accent4>
      <a:accent5>
        <a:srgbClr val="FFC866"/>
      </a:accent5>
      <a:accent6>
        <a:srgbClr val="DBA10F"/>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V2.2022-04-19.alllanguages" id="{6620670F-C015-4FC9-B980-F3820D7D73CF}" vid="{FEFF2D36-1666-489D-AD20-859FC7440F69}"/>
    </a:ext>
  </a:extLst>
</a:theme>
</file>

<file path=ppt/theme/theme2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blank</Template>
  <TotalTime>0</TotalTime>
  <Words>603</Words>
  <Application>Microsoft Office PowerPoint</Application>
  <PresentationFormat>Widescreen</PresentationFormat>
  <Paragraphs>77</Paragraphs>
  <Slides>14</Slides>
  <Notes>1</Notes>
  <HiddenSlides>0</HiddenSlides>
  <MMClips>0</MMClips>
  <ScaleCrop>false</ScaleCrop>
  <HeadingPairs>
    <vt:vector size="6" baseType="variant">
      <vt:variant>
        <vt:lpstr>Fonts Used</vt:lpstr>
      </vt:variant>
      <vt:variant>
        <vt:i4>3</vt:i4>
      </vt:variant>
      <vt:variant>
        <vt:lpstr>Theme</vt:lpstr>
      </vt:variant>
      <vt:variant>
        <vt:i4>22</vt:i4>
      </vt:variant>
      <vt:variant>
        <vt:lpstr>Slide Titles</vt:lpstr>
      </vt:variant>
      <vt:variant>
        <vt:i4>14</vt:i4>
      </vt:variant>
    </vt:vector>
  </HeadingPairs>
  <TitlesOfParts>
    <vt:vector size="39" baseType="lpstr">
      <vt:lpstr>Arial</vt:lpstr>
      <vt:lpstr>Calibri</vt:lpstr>
      <vt:lpstr>HelveticaNeueLT Pro 45 Lt</vt:lpstr>
      <vt:lpstr>Title</vt:lpstr>
      <vt:lpstr>Text + image</vt:lpstr>
      <vt:lpstr>List</vt:lpstr>
      <vt:lpstr>Text</vt:lpstr>
      <vt:lpstr>People</vt:lpstr>
      <vt:lpstr>Logos</vt:lpstr>
      <vt:lpstr>Icons</vt:lpstr>
      <vt:lpstr>Table / chart</vt:lpstr>
      <vt:lpstr>More slide types</vt:lpstr>
      <vt:lpstr>Picture frame</vt:lpstr>
      <vt:lpstr>Icon slide</vt:lpstr>
      <vt:lpstr>Blank</vt:lpstr>
      <vt:lpstr>About Sorainen LV</vt:lpstr>
      <vt:lpstr>About Sorainen LT</vt:lpstr>
      <vt:lpstr>About Sorainen EST</vt:lpstr>
      <vt:lpstr>About Sorainen BY</vt:lpstr>
      <vt:lpstr>About Sorainen ENG</vt:lpstr>
      <vt:lpstr>Final Slide_LV</vt:lpstr>
      <vt:lpstr>Final Slide_LT</vt:lpstr>
      <vt:lpstr>Final Slide_EST</vt:lpstr>
      <vt:lpstr>Final Slide_BY</vt:lpstr>
      <vt:lpstr>Final Slide_ENG</vt:lpstr>
      <vt:lpstr>MiCAR: Key concepts and impact on the current crypto market players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SORAINEN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MiCAR: general framework, key concepts &amp; timeline</dc:title>
  <dc:creator>Agneta Rumpa | Sorainen</dc:creator>
  <cp:lastModifiedBy>Akvilė Jurkaitytė | Sorainen</cp:lastModifiedBy>
  <cp:revision>32</cp:revision>
  <dcterms:created xsi:type="dcterms:W3CDTF">2023-09-13T03:13:59Z</dcterms:created>
  <dcterms:modified xsi:type="dcterms:W3CDTF">2023-09-29T06:30:08Z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af397762-5368-4d00-9466-bbee2db18ce3_Enabled">
    <vt:lpwstr>True</vt:lpwstr>
  </property>
  <property fmtid="{D5CDD505-2E9C-101B-9397-08002B2CF9AE}" pid="3" name="MSIP_Label_af397762-5368-4d00-9466-bbee2db18ce3_SiteId">
    <vt:lpwstr>9693558b-a906-4962-9612-91f259a2bddb</vt:lpwstr>
  </property>
  <property fmtid="{D5CDD505-2E9C-101B-9397-08002B2CF9AE}" pid="4" name="MSIP_Label_af397762-5368-4d00-9466-bbee2db18ce3_Owner">
    <vt:lpwstr>Mart.Potter@sorainen.com</vt:lpwstr>
  </property>
  <property fmtid="{D5CDD505-2E9C-101B-9397-08002B2CF9AE}" pid="5" name="MSIP_Label_af397762-5368-4d00-9466-bbee2db18ce3_SetDate">
    <vt:lpwstr>2019-03-18T08:16:40.9181590Z</vt:lpwstr>
  </property>
  <property fmtid="{D5CDD505-2E9C-101B-9397-08002B2CF9AE}" pid="6" name="MSIP_Label_af397762-5368-4d00-9466-bbee2db18ce3_Name">
    <vt:lpwstr>Public</vt:lpwstr>
  </property>
  <property fmtid="{D5CDD505-2E9C-101B-9397-08002B2CF9AE}" pid="7" name="MSIP_Label_af397762-5368-4d00-9466-bbee2db18ce3_Application">
    <vt:lpwstr>Microsoft Azure Information Protection</vt:lpwstr>
  </property>
  <property fmtid="{D5CDD505-2E9C-101B-9397-08002B2CF9AE}" pid="8" name="MSIP_Label_af397762-5368-4d00-9466-bbee2db18ce3_Extended_MSFT_Method">
    <vt:lpwstr>Manual</vt:lpwstr>
  </property>
  <property fmtid="{D5CDD505-2E9C-101B-9397-08002B2CF9AE}" pid="9" name="Sensitivity">
    <vt:lpwstr>Public</vt:lpwstr>
  </property>
</Properties>
</file>