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2A_AB5649E5.xml" ContentType="application/vnd.ms-powerpoint.comment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1" r:id="rId2"/>
    <p:sldMasterId id="2147483682" r:id="rId3"/>
  </p:sldMasterIdLst>
  <p:notesMasterIdLst>
    <p:notesMasterId r:id="rId21"/>
  </p:notesMasterIdLst>
  <p:sldIdLst>
    <p:sldId id="257" r:id="rId4"/>
    <p:sldId id="680" r:id="rId5"/>
    <p:sldId id="691" r:id="rId6"/>
    <p:sldId id="684" r:id="rId7"/>
    <p:sldId id="686" r:id="rId8"/>
    <p:sldId id="687" r:id="rId9"/>
    <p:sldId id="688" r:id="rId10"/>
    <p:sldId id="685" r:id="rId11"/>
    <p:sldId id="689" r:id="rId12"/>
    <p:sldId id="315" r:id="rId13"/>
    <p:sldId id="661" r:id="rId14"/>
    <p:sldId id="270" r:id="rId15"/>
    <p:sldId id="273" r:id="rId16"/>
    <p:sldId id="692" r:id="rId17"/>
    <p:sldId id="690" r:id="rId18"/>
    <p:sldId id="298" r:id="rId19"/>
    <p:sldId id="65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E56542-D86A-0630-E48F-CD7CF178A489}" name="WALLESS" initials="WLS" userId="WALLESS" providerId="None"/>
  <p188:author id="{E42A91A3-D2A6-2AA2-7E36-D2548BF33DEB}" name="Eugenijus Miliukas | WALLESS" initials="EM" userId="S::eugenijus.miliukas@walless.com::6252c620-26be-4f32-90ed-16e7aa0ee1f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Joana Baublytė Kulvietė | WALLESS" initials="JBK|W" lastIdx="1" clrIdx="0">
    <p:extLst>
      <p:ext uri="{19B8F6BF-5375-455C-9EA6-DF929625EA0E}">
        <p15:presenceInfo xmlns:p15="http://schemas.microsoft.com/office/powerpoint/2012/main" userId="S::joana.baublyte.kulviete@walless.com::cda85976-59e2-4b1e-b11c-23e11e46a5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1BFBF"/>
    <a:srgbClr val="F7F7F7"/>
    <a:srgbClr val="013D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54DC76-0B4E-44FC-AC49-1068EA49F886}" v="86" dt="2023-09-27T06:43:35.409"/>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35" autoAdjust="0"/>
    <p:restoredTop sz="94712" autoAdjust="0"/>
  </p:normalViewPr>
  <p:slideViewPr>
    <p:cSldViewPr snapToGrid="0">
      <p:cViewPr varScale="1">
        <p:scale>
          <a:sx n="120" d="100"/>
          <a:sy n="120" d="100"/>
        </p:scale>
        <p:origin x="15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commentAuthors" Target="commentAuthors.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ugenijus" userId="6252c620-26be-4f32-90ed-16e7aa0ee1fa" providerId="ADAL" clId="{1257D678-4C71-4331-BBC4-E87DAB4E29AE}"/>
    <pc:docChg chg="modSld">
      <pc:chgData name="Eugenijus" userId="6252c620-26be-4f32-90ed-16e7aa0ee1fa" providerId="ADAL" clId="{1257D678-4C71-4331-BBC4-E87DAB4E29AE}" dt="2023-08-30T13:09:50.012" v="40" actId="108"/>
      <pc:docMkLst>
        <pc:docMk/>
      </pc:docMkLst>
      <pc:sldChg chg="modSp mod">
        <pc:chgData name="Eugenijus" userId="6252c620-26be-4f32-90ed-16e7aa0ee1fa" providerId="ADAL" clId="{1257D678-4C71-4331-BBC4-E87DAB4E29AE}" dt="2023-08-30T13:09:50.012" v="40" actId="108"/>
        <pc:sldMkLst>
          <pc:docMk/>
          <pc:sldMk cId="3670271335" sldId="679"/>
        </pc:sldMkLst>
        <pc:spChg chg="mod">
          <ac:chgData name="Eugenijus" userId="6252c620-26be-4f32-90ed-16e7aa0ee1fa" providerId="ADAL" clId="{1257D678-4C71-4331-BBC4-E87DAB4E29AE}" dt="2023-08-30T13:09:50.012" v="40" actId="108"/>
          <ac:spMkLst>
            <pc:docMk/>
            <pc:sldMk cId="3670271335" sldId="679"/>
            <ac:spMk id="6" creationId="{CED7FBCF-5BB9-1496-099B-7DE9F6182E10}"/>
          </ac:spMkLst>
        </pc:spChg>
        <pc:graphicFrameChg chg="mod">
          <ac:chgData name="Eugenijus" userId="6252c620-26be-4f32-90ed-16e7aa0ee1fa" providerId="ADAL" clId="{1257D678-4C71-4331-BBC4-E87DAB4E29AE}" dt="2023-08-30T13:08:04.222" v="36" actId="1076"/>
          <ac:graphicFrameMkLst>
            <pc:docMk/>
            <pc:sldMk cId="3670271335" sldId="679"/>
            <ac:graphicFrameMk id="4" creationId="{BBBB612B-9B1D-4F27-7858-4C59C0BF3773}"/>
          </ac:graphicFrameMkLst>
        </pc:graphicFrameChg>
      </pc:sldChg>
    </pc:docChg>
  </pc:docChgLst>
  <pc:docChgLst>
    <pc:chgData name="Eugenijus Miliukas | WALLESS" userId="6252c620-26be-4f32-90ed-16e7aa0ee1fa" providerId="ADAL" clId="{1257D678-4C71-4331-BBC4-E87DAB4E29AE}"/>
    <pc:docChg chg="undo custSel addSld delSld modSld">
      <pc:chgData name="Eugenijus Miliukas | WALLESS" userId="6252c620-26be-4f32-90ed-16e7aa0ee1fa" providerId="ADAL" clId="{1257D678-4C71-4331-BBC4-E87DAB4E29AE}" dt="2023-09-05T06:04:42.792" v="75" actId="1076"/>
      <pc:docMkLst>
        <pc:docMk/>
      </pc:docMkLst>
      <pc:sldChg chg="delCm">
        <pc:chgData name="Eugenijus Miliukas | WALLESS" userId="6252c620-26be-4f32-90ed-16e7aa0ee1fa" providerId="ADAL" clId="{1257D678-4C71-4331-BBC4-E87DAB4E29AE}" dt="2023-08-31T07:46:24.947" v="46"/>
        <pc:sldMkLst>
          <pc:docMk/>
          <pc:sldMk cId="0" sldId="258"/>
        </pc:sldMkLst>
        <pc:extLst>
          <p:ext xmlns:p="http://schemas.openxmlformats.org/presentationml/2006/main" uri="{D6D511B9-2390-475A-947B-AFAB55BFBCF1}">
            <pc226:cmChg xmlns:pc226="http://schemas.microsoft.com/office/powerpoint/2022/06/main/command" chg="del">
              <pc226:chgData name="Eugenijus Miliukas | WALLESS" userId="6252c620-26be-4f32-90ed-16e7aa0ee1fa" providerId="ADAL" clId="{1257D678-4C71-4331-BBC4-E87DAB4E29AE}" dt="2023-08-31T07:46:24.947" v="46"/>
              <pc2:cmMkLst xmlns:pc2="http://schemas.microsoft.com/office/powerpoint/2019/9/main/command">
                <pc:docMk/>
                <pc:sldMk cId="0" sldId="258"/>
                <pc2:cmMk id="{5DBAB0DC-5C45-46EE-9347-1F9FD021576C}"/>
              </pc2:cmMkLst>
            </pc226:cmChg>
          </p:ext>
        </pc:extLst>
      </pc:sldChg>
      <pc:sldChg chg="modSp mod delCm modCm">
        <pc:chgData name="Eugenijus Miliukas | WALLESS" userId="6252c620-26be-4f32-90ed-16e7aa0ee1fa" providerId="ADAL" clId="{1257D678-4C71-4331-BBC4-E87DAB4E29AE}" dt="2023-08-31T05:56:08.055" v="11"/>
        <pc:sldMkLst>
          <pc:docMk/>
          <pc:sldMk cId="1084029967" sldId="273"/>
        </pc:sldMkLst>
        <pc:spChg chg="mod">
          <ac:chgData name="Eugenijus Miliukas | WALLESS" userId="6252c620-26be-4f32-90ed-16e7aa0ee1fa" providerId="ADAL" clId="{1257D678-4C71-4331-BBC4-E87DAB4E29AE}" dt="2023-08-31T05:56:04.711" v="10" actId="13926"/>
          <ac:spMkLst>
            <pc:docMk/>
            <pc:sldMk cId="1084029967" sldId="273"/>
            <ac:spMk id="9" creationId="{07D6CDF6-D311-44E3-9DAA-521DD644084A}"/>
          </ac:spMkLst>
        </pc:spChg>
        <pc:extLst>
          <p:ext xmlns:p="http://schemas.openxmlformats.org/presentationml/2006/main" uri="{D6D511B9-2390-475A-947B-AFAB55BFBCF1}">
            <pc226:cmChg xmlns:pc226="http://schemas.microsoft.com/office/powerpoint/2022/06/main/command" chg="del mod modRxn">
              <pc226:chgData name="Eugenijus Miliukas | WALLESS" userId="6252c620-26be-4f32-90ed-16e7aa0ee1fa" providerId="ADAL" clId="{1257D678-4C71-4331-BBC4-E87DAB4E29AE}" dt="2023-08-31T05:56:08.055" v="11"/>
              <pc2:cmMkLst xmlns:pc2="http://schemas.microsoft.com/office/powerpoint/2019/9/main/command">
                <pc:docMk/>
                <pc:sldMk cId="1084029967" sldId="273"/>
                <pc2:cmMk id="{6C56AE8B-7218-430E-B1DC-A18F3E4219E2}"/>
              </pc2:cmMkLst>
            </pc226:cmChg>
          </p:ext>
        </pc:extLst>
      </pc:sldChg>
      <pc:sldChg chg="modSp mod">
        <pc:chgData name="Eugenijus Miliukas | WALLESS" userId="6252c620-26be-4f32-90ed-16e7aa0ee1fa" providerId="ADAL" clId="{1257D678-4C71-4331-BBC4-E87DAB4E29AE}" dt="2023-09-05T06:04:42.792" v="75" actId="1076"/>
        <pc:sldMkLst>
          <pc:docMk/>
          <pc:sldMk cId="95348842" sldId="309"/>
        </pc:sldMkLst>
        <pc:spChg chg="mod">
          <ac:chgData name="Eugenijus Miliukas | WALLESS" userId="6252c620-26be-4f32-90ed-16e7aa0ee1fa" providerId="ADAL" clId="{1257D678-4C71-4331-BBC4-E87DAB4E29AE}" dt="2023-09-05T06:04:29.193" v="73" actId="14100"/>
          <ac:spMkLst>
            <pc:docMk/>
            <pc:sldMk cId="95348842" sldId="309"/>
            <ac:spMk id="7" creationId="{85313C15-BD6F-4C86-BEF4-79B9D7036881}"/>
          </ac:spMkLst>
        </pc:spChg>
        <pc:spChg chg="mod">
          <ac:chgData name="Eugenijus Miliukas | WALLESS" userId="6252c620-26be-4f32-90ed-16e7aa0ee1fa" providerId="ADAL" clId="{1257D678-4C71-4331-BBC4-E87DAB4E29AE}" dt="2023-09-05T06:04:05.335" v="66" actId="14100"/>
          <ac:spMkLst>
            <pc:docMk/>
            <pc:sldMk cId="95348842" sldId="309"/>
            <ac:spMk id="8" creationId="{BB019393-34BB-4D65-B4FB-3C6CAB525CBE}"/>
          </ac:spMkLst>
        </pc:spChg>
        <pc:spChg chg="mod">
          <ac:chgData name="Eugenijus Miliukas | WALLESS" userId="6252c620-26be-4f32-90ed-16e7aa0ee1fa" providerId="ADAL" clId="{1257D678-4C71-4331-BBC4-E87DAB4E29AE}" dt="2023-09-05T06:04:21.901" v="71" actId="1076"/>
          <ac:spMkLst>
            <pc:docMk/>
            <pc:sldMk cId="95348842" sldId="309"/>
            <ac:spMk id="9" creationId="{02564E7E-917C-4541-B652-F4105A023046}"/>
          </ac:spMkLst>
        </pc:spChg>
        <pc:spChg chg="mod">
          <ac:chgData name="Eugenijus Miliukas | WALLESS" userId="6252c620-26be-4f32-90ed-16e7aa0ee1fa" providerId="ADAL" clId="{1257D678-4C71-4331-BBC4-E87DAB4E29AE}" dt="2023-09-05T06:04:40.142" v="74" actId="1076"/>
          <ac:spMkLst>
            <pc:docMk/>
            <pc:sldMk cId="95348842" sldId="309"/>
            <ac:spMk id="11" creationId="{29AFF8F5-DA72-40BB-9611-E28E61CB6CE0}"/>
          </ac:spMkLst>
        </pc:spChg>
        <pc:spChg chg="mod">
          <ac:chgData name="Eugenijus Miliukas | WALLESS" userId="6252c620-26be-4f32-90ed-16e7aa0ee1fa" providerId="ADAL" clId="{1257D678-4C71-4331-BBC4-E87DAB4E29AE}" dt="2023-09-05T06:04:42.792" v="75" actId="1076"/>
          <ac:spMkLst>
            <pc:docMk/>
            <pc:sldMk cId="95348842" sldId="309"/>
            <ac:spMk id="12" creationId="{4BCDC235-A1D4-42B9-9503-5ECB847D144C}"/>
          </ac:spMkLst>
        </pc:spChg>
        <pc:spChg chg="mod">
          <ac:chgData name="Eugenijus Miliukas | WALLESS" userId="6252c620-26be-4f32-90ed-16e7aa0ee1fa" providerId="ADAL" clId="{1257D678-4C71-4331-BBC4-E87DAB4E29AE}" dt="2023-08-31T05:59:28.505" v="42" actId="1076"/>
          <ac:spMkLst>
            <pc:docMk/>
            <pc:sldMk cId="95348842" sldId="309"/>
            <ac:spMk id="143" creationId="{00000000-0000-0000-0000-000000000000}"/>
          </ac:spMkLst>
        </pc:spChg>
        <pc:spChg chg="mod">
          <ac:chgData name="Eugenijus Miliukas | WALLESS" userId="6252c620-26be-4f32-90ed-16e7aa0ee1fa" providerId="ADAL" clId="{1257D678-4C71-4331-BBC4-E87DAB4E29AE}" dt="2023-08-31T05:59:32.505" v="43" actId="1076"/>
          <ac:spMkLst>
            <pc:docMk/>
            <pc:sldMk cId="95348842" sldId="309"/>
            <ac:spMk id="147" creationId="{00000000-0000-0000-0000-000000000000}"/>
          </ac:spMkLst>
        </pc:spChg>
      </pc:sldChg>
      <pc:sldChg chg="modSp mod delCm">
        <pc:chgData name="Eugenijus Miliukas | WALLESS" userId="6252c620-26be-4f32-90ed-16e7aa0ee1fa" providerId="ADAL" clId="{1257D678-4C71-4331-BBC4-E87DAB4E29AE}" dt="2023-09-05T06:03:37.007" v="64" actId="1076"/>
        <pc:sldMkLst>
          <pc:docMk/>
          <pc:sldMk cId="84318629" sldId="312"/>
        </pc:sldMkLst>
        <pc:spChg chg="mod">
          <ac:chgData name="Eugenijus Miliukas | WALLESS" userId="6252c620-26be-4f32-90ed-16e7aa0ee1fa" providerId="ADAL" clId="{1257D678-4C71-4331-BBC4-E87DAB4E29AE}" dt="2023-09-05T06:03:31.420" v="63" actId="1076"/>
          <ac:spMkLst>
            <pc:docMk/>
            <pc:sldMk cId="84318629" sldId="312"/>
            <ac:spMk id="7" creationId="{48B72B08-877F-4203-8D5A-8CBE45E4707A}"/>
          </ac:spMkLst>
        </pc:spChg>
        <pc:spChg chg="mod">
          <ac:chgData name="Eugenijus Miliukas | WALLESS" userId="6252c620-26be-4f32-90ed-16e7aa0ee1fa" providerId="ADAL" clId="{1257D678-4C71-4331-BBC4-E87DAB4E29AE}" dt="2023-09-05T06:03:27.830" v="62" actId="1076"/>
          <ac:spMkLst>
            <pc:docMk/>
            <pc:sldMk cId="84318629" sldId="312"/>
            <ac:spMk id="8" creationId="{6EB44D23-3D13-4456-A65E-86B6BA733105}"/>
          </ac:spMkLst>
        </pc:spChg>
        <pc:spChg chg="mod">
          <ac:chgData name="Eugenijus Miliukas | WALLESS" userId="6252c620-26be-4f32-90ed-16e7aa0ee1fa" providerId="ADAL" clId="{1257D678-4C71-4331-BBC4-E87DAB4E29AE}" dt="2023-09-05T06:03:37.007" v="64" actId="1076"/>
          <ac:spMkLst>
            <pc:docMk/>
            <pc:sldMk cId="84318629" sldId="312"/>
            <ac:spMk id="9" creationId="{5708696D-2D86-45E8-B7E4-CF7210C0D658}"/>
          </ac:spMkLst>
        </pc:spChg>
        <pc:spChg chg="mod">
          <ac:chgData name="Eugenijus Miliukas | WALLESS" userId="6252c620-26be-4f32-90ed-16e7aa0ee1fa" providerId="ADAL" clId="{1257D678-4C71-4331-BBC4-E87DAB4E29AE}" dt="2023-08-31T05:58:19.741" v="30" actId="20577"/>
          <ac:spMkLst>
            <pc:docMk/>
            <pc:sldMk cId="84318629" sldId="312"/>
            <ac:spMk id="143" creationId="{00000000-0000-0000-0000-000000000000}"/>
          </ac:spMkLst>
        </pc:spChg>
        <pc:spChg chg="mod">
          <ac:chgData name="Eugenijus Miliukas | WALLESS" userId="6252c620-26be-4f32-90ed-16e7aa0ee1fa" providerId="ADAL" clId="{1257D678-4C71-4331-BBC4-E87DAB4E29AE}" dt="2023-08-31T05:59:37.549" v="44" actId="1076"/>
          <ac:spMkLst>
            <pc:docMk/>
            <pc:sldMk cId="84318629" sldId="312"/>
            <ac:spMk id="147" creationId="{00000000-0000-0000-0000-000000000000}"/>
          </ac:spMkLst>
        </pc:spChg>
        <pc:extLst>
          <p:ext xmlns:p="http://schemas.openxmlformats.org/presentationml/2006/main" uri="{D6D511B9-2390-475A-947B-AFAB55BFBCF1}">
            <pc226:cmChg xmlns:pc226="http://schemas.microsoft.com/office/powerpoint/2022/06/main/command" chg="del">
              <pc226:chgData name="Eugenijus Miliukas | WALLESS" userId="6252c620-26be-4f32-90ed-16e7aa0ee1fa" providerId="ADAL" clId="{1257D678-4C71-4331-BBC4-E87DAB4E29AE}" dt="2023-08-31T05:59:05.555" v="35"/>
              <pc2:cmMkLst xmlns:pc2="http://schemas.microsoft.com/office/powerpoint/2019/9/main/command">
                <pc:docMk/>
                <pc:sldMk cId="84318629" sldId="312"/>
                <pc2:cmMk id="{9BDCCC69-C26D-42EB-9B1B-0CF9F4DC9107}"/>
              </pc2:cmMkLst>
            </pc226:cmChg>
            <pc226:cmChg xmlns:pc226="http://schemas.microsoft.com/office/powerpoint/2022/06/main/command" chg="del">
              <pc226:chgData name="Eugenijus Miliukas | WALLESS" userId="6252c620-26be-4f32-90ed-16e7aa0ee1fa" providerId="ADAL" clId="{1257D678-4C71-4331-BBC4-E87DAB4E29AE}" dt="2023-08-31T05:59:07.030" v="36"/>
              <pc2:cmMkLst xmlns:pc2="http://schemas.microsoft.com/office/powerpoint/2019/9/main/command">
                <pc:docMk/>
                <pc:sldMk cId="84318629" sldId="312"/>
                <pc2:cmMk id="{CDAB98CA-C14D-4D3D-AD62-4A8B991FA81A}"/>
              </pc2:cmMkLst>
            </pc226:cmChg>
          </p:ext>
        </pc:extLst>
      </pc:sldChg>
      <pc:sldChg chg="modSp mod">
        <pc:chgData name="Eugenijus Miliukas | WALLESS" userId="6252c620-26be-4f32-90ed-16e7aa0ee1fa" providerId="ADAL" clId="{1257D678-4C71-4331-BBC4-E87DAB4E29AE}" dt="2023-09-05T05:59:37.236" v="53" actId="113"/>
        <pc:sldMkLst>
          <pc:docMk/>
          <pc:sldMk cId="2923129838" sldId="315"/>
        </pc:sldMkLst>
        <pc:spChg chg="mod">
          <ac:chgData name="Eugenijus Miliukas | WALLESS" userId="6252c620-26be-4f32-90ed-16e7aa0ee1fa" providerId="ADAL" clId="{1257D678-4C71-4331-BBC4-E87DAB4E29AE}" dt="2023-09-05T05:59:37.236" v="53" actId="113"/>
          <ac:spMkLst>
            <pc:docMk/>
            <pc:sldMk cId="2923129838" sldId="315"/>
            <ac:spMk id="3" creationId="{B1350E46-7431-4285-A010-2D8DF9B78BFA}"/>
          </ac:spMkLst>
        </pc:spChg>
        <pc:spChg chg="mod">
          <ac:chgData name="Eugenijus Miliukas | WALLESS" userId="6252c620-26be-4f32-90ed-16e7aa0ee1fa" providerId="ADAL" clId="{1257D678-4C71-4331-BBC4-E87DAB4E29AE}" dt="2023-09-05T05:59:20.681" v="52" actId="790"/>
          <ac:spMkLst>
            <pc:docMk/>
            <pc:sldMk cId="2923129838" sldId="315"/>
            <ac:spMk id="143" creationId="{00000000-0000-0000-0000-000000000000}"/>
          </ac:spMkLst>
        </pc:spChg>
      </pc:sldChg>
      <pc:sldChg chg="modSp mod setBg">
        <pc:chgData name="Eugenijus Miliukas | WALLESS" userId="6252c620-26be-4f32-90ed-16e7aa0ee1fa" providerId="ADAL" clId="{1257D678-4C71-4331-BBC4-E87DAB4E29AE}" dt="2023-09-05T06:00:42.031" v="58" actId="790"/>
        <pc:sldMkLst>
          <pc:docMk/>
          <pc:sldMk cId="599236245" sldId="661"/>
        </pc:sldMkLst>
        <pc:spChg chg="mod">
          <ac:chgData name="Eugenijus Miliukas | WALLESS" userId="6252c620-26be-4f32-90ed-16e7aa0ee1fa" providerId="ADAL" clId="{1257D678-4C71-4331-BBC4-E87DAB4E29AE}" dt="2023-09-05T06:00:42.031" v="58" actId="790"/>
          <ac:spMkLst>
            <pc:docMk/>
            <pc:sldMk cId="599236245" sldId="661"/>
            <ac:spMk id="3" creationId="{B1350E46-7431-4285-A010-2D8DF9B78BFA}"/>
          </ac:spMkLst>
        </pc:spChg>
        <pc:spChg chg="mod">
          <ac:chgData name="Eugenijus Miliukas | WALLESS" userId="6252c620-26be-4f32-90ed-16e7aa0ee1fa" providerId="ADAL" clId="{1257D678-4C71-4331-BBC4-E87DAB4E29AE}" dt="2023-09-05T05:59:48.691" v="55" actId="113"/>
          <ac:spMkLst>
            <pc:docMk/>
            <pc:sldMk cId="599236245" sldId="661"/>
            <ac:spMk id="4" creationId="{B76D4FB5-A0D6-B699-A40B-4BC675BEEFEB}"/>
          </ac:spMkLst>
        </pc:spChg>
      </pc:sldChg>
      <pc:sldChg chg="del">
        <pc:chgData name="Eugenijus Miliukas | WALLESS" userId="6252c620-26be-4f32-90ed-16e7aa0ee1fa" providerId="ADAL" clId="{1257D678-4C71-4331-BBC4-E87DAB4E29AE}" dt="2023-08-31T05:43:44.128" v="7" actId="47"/>
        <pc:sldMkLst>
          <pc:docMk/>
          <pc:sldMk cId="2732960314" sldId="678"/>
        </pc:sldMkLst>
      </pc:sldChg>
      <pc:sldChg chg="del">
        <pc:chgData name="Eugenijus Miliukas | WALLESS" userId="6252c620-26be-4f32-90ed-16e7aa0ee1fa" providerId="ADAL" clId="{1257D678-4C71-4331-BBC4-E87DAB4E29AE}" dt="2023-08-31T05:43:44.128" v="7" actId="47"/>
        <pc:sldMkLst>
          <pc:docMk/>
          <pc:sldMk cId="3670271335" sldId="679"/>
        </pc:sldMkLst>
      </pc:sldChg>
      <pc:sldChg chg="modSp mod">
        <pc:chgData name="Eugenijus Miliukas | WALLESS" userId="6252c620-26be-4f32-90ed-16e7aa0ee1fa" providerId="ADAL" clId="{1257D678-4C71-4331-BBC4-E87DAB4E29AE}" dt="2023-08-31T05:20:44.681" v="6" actId="14100"/>
        <pc:sldMkLst>
          <pc:docMk/>
          <pc:sldMk cId="40121989" sldId="680"/>
        </pc:sldMkLst>
        <pc:spChg chg="mod">
          <ac:chgData name="Eugenijus Miliukas | WALLESS" userId="6252c620-26be-4f32-90ed-16e7aa0ee1fa" providerId="ADAL" clId="{1257D678-4C71-4331-BBC4-E87DAB4E29AE}" dt="2023-08-31T05:20:44.681" v="6" actId="14100"/>
          <ac:spMkLst>
            <pc:docMk/>
            <pc:sldMk cId="40121989" sldId="680"/>
            <ac:spMk id="132" creationId="{00000000-0000-0000-0000-000000000000}"/>
          </ac:spMkLst>
        </pc:spChg>
      </pc:sldChg>
      <pc:sldChg chg="add del setBg">
        <pc:chgData name="Eugenijus Miliukas | WALLESS" userId="6252c620-26be-4f32-90ed-16e7aa0ee1fa" providerId="ADAL" clId="{1257D678-4C71-4331-BBC4-E87DAB4E29AE}" dt="2023-09-05T05:58:21.521" v="49" actId="47"/>
        <pc:sldMkLst>
          <pc:docMk/>
          <pc:sldMk cId="658275860" sldId="681"/>
        </pc:sldMkLst>
      </pc:sldChg>
      <pc:sldChg chg="add">
        <pc:chgData name="Eugenijus Miliukas | WALLESS" userId="6252c620-26be-4f32-90ed-16e7aa0ee1fa" providerId="ADAL" clId="{1257D678-4C71-4331-BBC4-E87DAB4E29AE}" dt="2023-09-05T05:58:26.411" v="50"/>
        <pc:sldMkLst>
          <pc:docMk/>
          <pc:sldMk cId="1678488250" sldId="681"/>
        </pc:sldMkLst>
      </pc:sldChg>
      <pc:sldChg chg="modSp add del mod setBg">
        <pc:chgData name="Eugenijus Miliukas | WALLESS" userId="6252c620-26be-4f32-90ed-16e7aa0ee1fa" providerId="ADAL" clId="{1257D678-4C71-4331-BBC4-E87DAB4E29AE}" dt="2023-09-05T05:58:21.521" v="49" actId="47"/>
        <pc:sldMkLst>
          <pc:docMk/>
          <pc:sldMk cId="877468810" sldId="682"/>
        </pc:sldMkLst>
        <pc:spChg chg="mod">
          <ac:chgData name="Eugenijus Miliukas | WALLESS" userId="6252c620-26be-4f32-90ed-16e7aa0ee1fa" providerId="ADAL" clId="{1257D678-4C71-4331-BBC4-E87DAB4E29AE}" dt="2023-08-31T07:56:32.626" v="48" actId="790"/>
          <ac:spMkLst>
            <pc:docMk/>
            <pc:sldMk cId="877468810" sldId="682"/>
            <ac:spMk id="6" creationId="{CED7FBCF-5BB9-1496-099B-7DE9F6182E10}"/>
          </ac:spMkLst>
        </pc:spChg>
      </pc:sldChg>
      <pc:sldChg chg="add">
        <pc:chgData name="Eugenijus Miliukas | WALLESS" userId="6252c620-26be-4f32-90ed-16e7aa0ee1fa" providerId="ADAL" clId="{1257D678-4C71-4331-BBC4-E87DAB4E29AE}" dt="2023-09-05T05:58:26.411" v="50"/>
        <pc:sldMkLst>
          <pc:docMk/>
          <pc:sldMk cId="4210747050" sldId="682"/>
        </pc:sldMkLst>
      </pc:sldChg>
      <pc:sldChg chg="add">
        <pc:chgData name="Eugenijus Miliukas | WALLESS" userId="6252c620-26be-4f32-90ed-16e7aa0ee1fa" providerId="ADAL" clId="{1257D678-4C71-4331-BBC4-E87DAB4E29AE}" dt="2023-09-05T05:58:26.411" v="50"/>
        <pc:sldMkLst>
          <pc:docMk/>
          <pc:sldMk cId="823316935" sldId="683"/>
        </pc:sldMkLst>
      </pc:sldChg>
    </pc:docChg>
  </pc:docChgLst>
  <pc:docChgLst>
    <pc:chgData name="Eugenijus Miliukas | WALLESS" userId="6252c620-26be-4f32-90ed-16e7aa0ee1fa" providerId="ADAL" clId="{4B54DC76-0B4E-44FC-AC49-1068EA49F886}"/>
    <pc:docChg chg="undo custSel addSld delSld modSld sldOrd delMainMaster">
      <pc:chgData name="Eugenijus Miliukas | WALLESS" userId="6252c620-26be-4f32-90ed-16e7aa0ee1fa" providerId="ADAL" clId="{4B54DC76-0B4E-44FC-AC49-1068EA49F886}" dt="2023-09-28T10:11:06.332" v="4162" actId="20577"/>
      <pc:docMkLst>
        <pc:docMk/>
      </pc:docMkLst>
      <pc:sldChg chg="del">
        <pc:chgData name="Eugenijus Miliukas | WALLESS" userId="6252c620-26be-4f32-90ed-16e7aa0ee1fa" providerId="ADAL" clId="{4B54DC76-0B4E-44FC-AC49-1068EA49F886}" dt="2023-09-24T10:53:03.652" v="2923" actId="47"/>
        <pc:sldMkLst>
          <pc:docMk/>
          <pc:sldMk cId="0" sldId="258"/>
        </pc:sldMkLst>
      </pc:sldChg>
      <pc:sldChg chg="del">
        <pc:chgData name="Eugenijus Miliukas | WALLESS" userId="6252c620-26be-4f32-90ed-16e7aa0ee1fa" providerId="ADAL" clId="{4B54DC76-0B4E-44FC-AC49-1068EA49F886}" dt="2023-09-24T10:53:16.078" v="2931" actId="47"/>
        <pc:sldMkLst>
          <pc:docMk/>
          <pc:sldMk cId="0" sldId="261"/>
        </pc:sldMkLst>
      </pc:sldChg>
      <pc:sldChg chg="del">
        <pc:chgData name="Eugenijus Miliukas | WALLESS" userId="6252c620-26be-4f32-90ed-16e7aa0ee1fa" providerId="ADAL" clId="{4B54DC76-0B4E-44FC-AC49-1068EA49F886}" dt="2023-09-24T10:53:11.798" v="2928" actId="47"/>
        <pc:sldMkLst>
          <pc:docMk/>
          <pc:sldMk cId="0" sldId="263"/>
        </pc:sldMkLst>
      </pc:sldChg>
      <pc:sldChg chg="del">
        <pc:chgData name="Eugenijus Miliukas | WALLESS" userId="6252c620-26be-4f32-90ed-16e7aa0ee1fa" providerId="ADAL" clId="{4B54DC76-0B4E-44FC-AC49-1068EA49F886}" dt="2023-09-24T10:26:54.728" v="2621" actId="2696"/>
        <pc:sldMkLst>
          <pc:docMk/>
          <pc:sldMk cId="177075887" sldId="270"/>
        </pc:sldMkLst>
      </pc:sldChg>
      <pc:sldChg chg="add setBg">
        <pc:chgData name="Eugenijus Miliukas | WALLESS" userId="6252c620-26be-4f32-90ed-16e7aa0ee1fa" providerId="ADAL" clId="{4B54DC76-0B4E-44FC-AC49-1068EA49F886}" dt="2023-09-24T10:27:03.081" v="2622"/>
        <pc:sldMkLst>
          <pc:docMk/>
          <pc:sldMk cId="214178466" sldId="270"/>
        </pc:sldMkLst>
      </pc:sldChg>
      <pc:sldChg chg="addSp delSp modSp mod ord">
        <pc:chgData name="Eugenijus Miliukas | WALLESS" userId="6252c620-26be-4f32-90ed-16e7aa0ee1fa" providerId="ADAL" clId="{4B54DC76-0B4E-44FC-AC49-1068EA49F886}" dt="2023-09-27T06:29:25.596" v="3927" actId="1076"/>
        <pc:sldMkLst>
          <pc:docMk/>
          <pc:sldMk cId="1084029967" sldId="273"/>
        </pc:sldMkLst>
        <pc:spChg chg="add del mod">
          <ac:chgData name="Eugenijus Miliukas | WALLESS" userId="6252c620-26be-4f32-90ed-16e7aa0ee1fa" providerId="ADAL" clId="{4B54DC76-0B4E-44FC-AC49-1068EA49F886}" dt="2023-09-24T10:23:58.560" v="2540" actId="478"/>
          <ac:spMkLst>
            <pc:docMk/>
            <pc:sldMk cId="1084029967" sldId="273"/>
            <ac:spMk id="4" creationId="{AD09F44C-5FD9-7116-DB83-443ACD2B5391}"/>
          </ac:spMkLst>
        </pc:spChg>
        <pc:spChg chg="del mod">
          <ac:chgData name="Eugenijus Miliukas | WALLESS" userId="6252c620-26be-4f32-90ed-16e7aa0ee1fa" providerId="ADAL" clId="{4B54DC76-0B4E-44FC-AC49-1068EA49F886}" dt="2023-09-24T10:25:09.916" v="2604" actId="478"/>
          <ac:spMkLst>
            <pc:docMk/>
            <pc:sldMk cId="1084029967" sldId="273"/>
            <ac:spMk id="9" creationId="{07D6CDF6-D311-44E3-9DAA-521DD644084A}"/>
          </ac:spMkLst>
        </pc:spChg>
        <pc:spChg chg="add mod">
          <ac:chgData name="Eugenijus Miliukas | WALLESS" userId="6252c620-26be-4f32-90ed-16e7aa0ee1fa" providerId="ADAL" clId="{4B54DC76-0B4E-44FC-AC49-1068EA49F886}" dt="2023-09-24T10:26:03.891" v="2620" actId="1076"/>
          <ac:spMkLst>
            <pc:docMk/>
            <pc:sldMk cId="1084029967" sldId="273"/>
            <ac:spMk id="12" creationId="{338415D0-7902-8B2C-A693-698FBB80DD09}"/>
          </ac:spMkLst>
        </pc:spChg>
        <pc:spChg chg="mod">
          <ac:chgData name="Eugenijus Miliukas | WALLESS" userId="6252c620-26be-4f32-90ed-16e7aa0ee1fa" providerId="ADAL" clId="{4B54DC76-0B4E-44FC-AC49-1068EA49F886}" dt="2023-09-24T10:25:03.585" v="2603" actId="20577"/>
          <ac:spMkLst>
            <pc:docMk/>
            <pc:sldMk cId="1084029967" sldId="273"/>
            <ac:spMk id="143" creationId="{00000000-0000-0000-0000-000000000000}"/>
          </ac:spMkLst>
        </pc:spChg>
        <pc:graphicFrameChg chg="add del mod">
          <ac:chgData name="Eugenijus Miliukas | WALLESS" userId="6252c620-26be-4f32-90ed-16e7aa0ee1fa" providerId="ADAL" clId="{4B54DC76-0B4E-44FC-AC49-1068EA49F886}" dt="2023-09-24T09:49:44.975" v="1817" actId="21"/>
          <ac:graphicFrameMkLst>
            <pc:docMk/>
            <pc:sldMk cId="1084029967" sldId="273"/>
            <ac:graphicFrameMk id="2" creationId="{6A56580C-68A2-3D90-983E-6EDBD688D713}"/>
          </ac:graphicFrameMkLst>
        </pc:graphicFrameChg>
        <pc:graphicFrameChg chg="del">
          <ac:chgData name="Eugenijus Miliukas | WALLESS" userId="6252c620-26be-4f32-90ed-16e7aa0ee1fa" providerId="ADAL" clId="{4B54DC76-0B4E-44FC-AC49-1068EA49F886}" dt="2023-09-24T09:49:35.466" v="1814" actId="21"/>
          <ac:graphicFrameMkLst>
            <pc:docMk/>
            <pc:sldMk cId="1084029967" sldId="273"/>
            <ac:graphicFrameMk id="5" creationId="{C1498F61-72C2-438D-814E-283844541309}"/>
          </ac:graphicFrameMkLst>
        </pc:graphicFrameChg>
        <pc:graphicFrameChg chg="add del mod">
          <ac:chgData name="Eugenijus Miliukas | WALLESS" userId="6252c620-26be-4f32-90ed-16e7aa0ee1fa" providerId="ADAL" clId="{4B54DC76-0B4E-44FC-AC49-1068EA49F886}" dt="2023-09-24T10:17:06.523" v="2401"/>
          <ac:graphicFrameMkLst>
            <pc:docMk/>
            <pc:sldMk cId="1084029967" sldId="273"/>
            <ac:graphicFrameMk id="6" creationId="{94EF1ECF-7F79-6A7B-0CF8-059E495EFBEA}"/>
          </ac:graphicFrameMkLst>
        </pc:graphicFrameChg>
        <pc:graphicFrameChg chg="add mod modGraphic">
          <ac:chgData name="Eugenijus Miliukas | WALLESS" userId="6252c620-26be-4f32-90ed-16e7aa0ee1fa" providerId="ADAL" clId="{4B54DC76-0B4E-44FC-AC49-1068EA49F886}" dt="2023-09-27T06:29:25.596" v="3927" actId="1076"/>
          <ac:graphicFrameMkLst>
            <pc:docMk/>
            <pc:sldMk cId="1084029967" sldId="273"/>
            <ac:graphicFrameMk id="8" creationId="{088360EB-8476-3330-D4BF-18B00844923F}"/>
          </ac:graphicFrameMkLst>
        </pc:graphicFrameChg>
        <pc:graphicFrameChg chg="add mod modGraphic">
          <ac:chgData name="Eugenijus Miliukas | WALLESS" userId="6252c620-26be-4f32-90ed-16e7aa0ee1fa" providerId="ADAL" clId="{4B54DC76-0B4E-44FC-AC49-1068EA49F886}" dt="2023-09-27T06:29:25.596" v="3927" actId="1076"/>
          <ac:graphicFrameMkLst>
            <pc:docMk/>
            <pc:sldMk cId="1084029967" sldId="273"/>
            <ac:graphicFrameMk id="10" creationId="{5E235BF4-0EC5-7831-0BB2-4FD8C01DE9E3}"/>
          </ac:graphicFrameMkLst>
        </pc:graphicFrameChg>
      </pc:sldChg>
      <pc:sldChg chg="modSp mod">
        <pc:chgData name="Eugenijus Miliukas | WALLESS" userId="6252c620-26be-4f32-90ed-16e7aa0ee1fa" providerId="ADAL" clId="{4B54DC76-0B4E-44FC-AC49-1068EA49F886}" dt="2023-09-24T10:53:42.026" v="2950" actId="20577"/>
        <pc:sldMkLst>
          <pc:docMk/>
          <pc:sldMk cId="2874558949" sldId="298"/>
        </pc:sldMkLst>
        <pc:spChg chg="mod">
          <ac:chgData name="Eugenijus Miliukas | WALLESS" userId="6252c620-26be-4f32-90ed-16e7aa0ee1fa" providerId="ADAL" clId="{4B54DC76-0B4E-44FC-AC49-1068EA49F886}" dt="2023-09-24T10:53:42.026" v="2950" actId="20577"/>
          <ac:spMkLst>
            <pc:docMk/>
            <pc:sldMk cId="2874558949" sldId="298"/>
            <ac:spMk id="132" creationId="{00000000-0000-0000-0000-000000000000}"/>
          </ac:spMkLst>
        </pc:spChg>
      </pc:sldChg>
      <pc:sldChg chg="del">
        <pc:chgData name="Eugenijus Miliukas | WALLESS" userId="6252c620-26be-4f32-90ed-16e7aa0ee1fa" providerId="ADAL" clId="{4B54DC76-0B4E-44FC-AC49-1068EA49F886}" dt="2023-09-24T10:53:14.267" v="2930" actId="47"/>
        <pc:sldMkLst>
          <pc:docMk/>
          <pc:sldMk cId="95348842" sldId="309"/>
        </pc:sldMkLst>
      </pc:sldChg>
      <pc:sldChg chg="del">
        <pc:chgData name="Eugenijus Miliukas | WALLESS" userId="6252c620-26be-4f32-90ed-16e7aa0ee1fa" providerId="ADAL" clId="{4B54DC76-0B4E-44FC-AC49-1068EA49F886}" dt="2023-09-24T10:53:10.722" v="2927" actId="47"/>
        <pc:sldMkLst>
          <pc:docMk/>
          <pc:sldMk cId="3720170727" sldId="311"/>
        </pc:sldMkLst>
      </pc:sldChg>
      <pc:sldChg chg="del">
        <pc:chgData name="Eugenijus Miliukas | WALLESS" userId="6252c620-26be-4f32-90ed-16e7aa0ee1fa" providerId="ADAL" clId="{4B54DC76-0B4E-44FC-AC49-1068EA49F886}" dt="2023-09-24T10:53:12.650" v="2929" actId="47"/>
        <pc:sldMkLst>
          <pc:docMk/>
          <pc:sldMk cId="84318629" sldId="312"/>
        </pc:sldMkLst>
      </pc:sldChg>
      <pc:sldChg chg="del">
        <pc:chgData name="Eugenijus Miliukas | WALLESS" userId="6252c620-26be-4f32-90ed-16e7aa0ee1fa" providerId="ADAL" clId="{4B54DC76-0B4E-44FC-AC49-1068EA49F886}" dt="2023-09-24T10:53:09.235" v="2926" actId="47"/>
        <pc:sldMkLst>
          <pc:docMk/>
          <pc:sldMk cId="433666326" sldId="313"/>
        </pc:sldMkLst>
      </pc:sldChg>
      <pc:sldChg chg="addSp modSp mod ord">
        <pc:chgData name="Eugenijus Miliukas | WALLESS" userId="6252c620-26be-4f32-90ed-16e7aa0ee1fa" providerId="ADAL" clId="{4B54DC76-0B4E-44FC-AC49-1068EA49F886}" dt="2023-09-24T10:49:36.618" v="2717" actId="20577"/>
        <pc:sldMkLst>
          <pc:docMk/>
          <pc:sldMk cId="2923129838" sldId="315"/>
        </pc:sldMkLst>
        <pc:graphicFrameChg chg="mod modGraphic">
          <ac:chgData name="Eugenijus Miliukas | WALLESS" userId="6252c620-26be-4f32-90ed-16e7aa0ee1fa" providerId="ADAL" clId="{4B54DC76-0B4E-44FC-AC49-1068EA49F886}" dt="2023-09-24T10:35:18.099" v="2661" actId="20577"/>
          <ac:graphicFrameMkLst>
            <pc:docMk/>
            <pc:sldMk cId="2923129838" sldId="315"/>
            <ac:graphicFrameMk id="2" creationId="{E3EDD3D8-100C-25C2-6677-E4CCE25CF834}"/>
          </ac:graphicFrameMkLst>
        </pc:graphicFrameChg>
        <pc:graphicFrameChg chg="add mod modGraphic">
          <ac:chgData name="Eugenijus Miliukas | WALLESS" userId="6252c620-26be-4f32-90ed-16e7aa0ee1fa" providerId="ADAL" clId="{4B54DC76-0B4E-44FC-AC49-1068EA49F886}" dt="2023-09-24T10:49:36.618" v="2717" actId="20577"/>
          <ac:graphicFrameMkLst>
            <pc:docMk/>
            <pc:sldMk cId="2923129838" sldId="315"/>
            <ac:graphicFrameMk id="4" creationId="{09623146-D5D2-3D8C-2B11-92249BAFC882}"/>
          </ac:graphicFrameMkLst>
        </pc:graphicFrameChg>
      </pc:sldChg>
      <pc:sldChg chg="del">
        <pc:chgData name="Eugenijus Miliukas | WALLESS" userId="6252c620-26be-4f32-90ed-16e7aa0ee1fa" providerId="ADAL" clId="{4B54DC76-0B4E-44FC-AC49-1068EA49F886}" dt="2023-09-24T10:53:22.478" v="2935" actId="47"/>
        <pc:sldMkLst>
          <pc:docMk/>
          <pc:sldMk cId="15463389" sldId="317"/>
        </pc:sldMkLst>
      </pc:sldChg>
      <pc:sldChg chg="del">
        <pc:chgData name="Eugenijus Miliukas | WALLESS" userId="6252c620-26be-4f32-90ed-16e7aa0ee1fa" providerId="ADAL" clId="{4B54DC76-0B4E-44FC-AC49-1068EA49F886}" dt="2023-09-24T10:53:20.692" v="2933" actId="47"/>
        <pc:sldMkLst>
          <pc:docMk/>
          <pc:sldMk cId="1163250952" sldId="320"/>
        </pc:sldMkLst>
      </pc:sldChg>
      <pc:sldChg chg="del">
        <pc:chgData name="Eugenijus Miliukas | WALLESS" userId="6252c620-26be-4f32-90ed-16e7aa0ee1fa" providerId="ADAL" clId="{4B54DC76-0B4E-44FC-AC49-1068EA49F886}" dt="2023-09-24T10:53:23.483" v="2936" actId="47"/>
        <pc:sldMkLst>
          <pc:docMk/>
          <pc:sldMk cId="3246746613" sldId="575"/>
        </pc:sldMkLst>
      </pc:sldChg>
      <pc:sldChg chg="del">
        <pc:chgData name="Eugenijus Miliukas | WALLESS" userId="6252c620-26be-4f32-90ed-16e7aa0ee1fa" providerId="ADAL" clId="{4B54DC76-0B4E-44FC-AC49-1068EA49F886}" dt="2023-09-24T10:53:36.927" v="2941" actId="47"/>
        <pc:sldMkLst>
          <pc:docMk/>
          <pc:sldMk cId="3785206218" sldId="576"/>
        </pc:sldMkLst>
      </pc:sldChg>
      <pc:sldChg chg="del">
        <pc:chgData name="Eugenijus Miliukas | WALLESS" userId="6252c620-26be-4f32-90ed-16e7aa0ee1fa" providerId="ADAL" clId="{4B54DC76-0B4E-44FC-AC49-1068EA49F886}" dt="2023-09-24T10:53:21.278" v="2934" actId="47"/>
        <pc:sldMkLst>
          <pc:docMk/>
          <pc:sldMk cId="3739052175" sldId="578"/>
        </pc:sldMkLst>
      </pc:sldChg>
      <pc:sldChg chg="del">
        <pc:chgData name="Eugenijus Miliukas | WALLESS" userId="6252c620-26be-4f32-90ed-16e7aa0ee1fa" providerId="ADAL" clId="{4B54DC76-0B4E-44FC-AC49-1068EA49F886}" dt="2023-09-24T10:53:19.843" v="2932" actId="47"/>
        <pc:sldMkLst>
          <pc:docMk/>
          <pc:sldMk cId="3319398124" sldId="579"/>
        </pc:sldMkLst>
      </pc:sldChg>
      <pc:sldChg chg="del">
        <pc:chgData name="Eugenijus Miliukas | WALLESS" userId="6252c620-26be-4f32-90ed-16e7aa0ee1fa" providerId="ADAL" clId="{4B54DC76-0B4E-44FC-AC49-1068EA49F886}" dt="2023-09-24T10:53:05.558" v="2924" actId="47"/>
        <pc:sldMkLst>
          <pc:docMk/>
          <pc:sldMk cId="2563401613" sldId="658"/>
        </pc:sldMkLst>
      </pc:sldChg>
      <pc:sldChg chg="addSp modSp mod ord">
        <pc:chgData name="Eugenijus Miliukas | WALLESS" userId="6252c620-26be-4f32-90ed-16e7aa0ee1fa" providerId="ADAL" clId="{4B54DC76-0B4E-44FC-AC49-1068EA49F886}" dt="2023-09-24T10:51:06.438" v="2748" actId="14100"/>
        <pc:sldMkLst>
          <pc:docMk/>
          <pc:sldMk cId="599236245" sldId="661"/>
        </pc:sldMkLst>
        <pc:spChg chg="mod">
          <ac:chgData name="Eugenijus Miliukas | WALLESS" userId="6252c620-26be-4f32-90ed-16e7aa0ee1fa" providerId="ADAL" clId="{4B54DC76-0B4E-44FC-AC49-1068EA49F886}" dt="2023-09-24T10:38:28.276" v="2698"/>
          <ac:spMkLst>
            <pc:docMk/>
            <pc:sldMk cId="599236245" sldId="661"/>
            <ac:spMk id="4" creationId="{B76D4FB5-A0D6-B699-A40B-4BC675BEEFEB}"/>
          </ac:spMkLst>
        </pc:spChg>
        <pc:graphicFrameChg chg="mod modGraphic">
          <ac:chgData name="Eugenijus Miliukas | WALLESS" userId="6252c620-26be-4f32-90ed-16e7aa0ee1fa" providerId="ADAL" clId="{4B54DC76-0B4E-44FC-AC49-1068EA49F886}" dt="2023-09-24T10:37:52.496" v="2688" actId="14100"/>
          <ac:graphicFrameMkLst>
            <pc:docMk/>
            <pc:sldMk cId="599236245" sldId="661"/>
            <ac:graphicFrameMk id="2" creationId="{E3EDD3D8-100C-25C2-6677-E4CCE25CF834}"/>
          </ac:graphicFrameMkLst>
        </pc:graphicFrameChg>
        <pc:graphicFrameChg chg="mod modGraphic">
          <ac:chgData name="Eugenijus Miliukas | WALLESS" userId="6252c620-26be-4f32-90ed-16e7aa0ee1fa" providerId="ADAL" clId="{4B54DC76-0B4E-44FC-AC49-1068EA49F886}" dt="2023-09-24T10:50:59.452" v="2746" actId="14734"/>
          <ac:graphicFrameMkLst>
            <pc:docMk/>
            <pc:sldMk cId="599236245" sldId="661"/>
            <ac:graphicFrameMk id="5" creationId="{DCE9E636-69B5-7D13-FCCD-2AEE2C503BAA}"/>
          </ac:graphicFrameMkLst>
        </pc:graphicFrameChg>
        <pc:graphicFrameChg chg="add mod modGraphic">
          <ac:chgData name="Eugenijus Miliukas | WALLESS" userId="6252c620-26be-4f32-90ed-16e7aa0ee1fa" providerId="ADAL" clId="{4B54DC76-0B4E-44FC-AC49-1068EA49F886}" dt="2023-09-24T10:49:42.991" v="2723" actId="20577"/>
          <ac:graphicFrameMkLst>
            <pc:docMk/>
            <pc:sldMk cId="599236245" sldId="661"/>
            <ac:graphicFrameMk id="6" creationId="{7692DF6B-65FF-3F41-1076-F5C9235F9CE6}"/>
          </ac:graphicFrameMkLst>
        </pc:graphicFrameChg>
        <pc:graphicFrameChg chg="add mod modGraphic">
          <ac:chgData name="Eugenijus Miliukas | WALLESS" userId="6252c620-26be-4f32-90ed-16e7aa0ee1fa" providerId="ADAL" clId="{4B54DC76-0B4E-44FC-AC49-1068EA49F886}" dt="2023-09-24T10:51:06.438" v="2748" actId="14100"/>
          <ac:graphicFrameMkLst>
            <pc:docMk/>
            <pc:sldMk cId="599236245" sldId="661"/>
            <ac:graphicFrameMk id="7" creationId="{E290FAB8-9CF2-0A77-B61E-FAFFE62C3D45}"/>
          </ac:graphicFrameMkLst>
        </pc:graphicFrameChg>
      </pc:sldChg>
      <pc:sldChg chg="del">
        <pc:chgData name="Eugenijus Miliukas | WALLESS" userId="6252c620-26be-4f32-90ed-16e7aa0ee1fa" providerId="ADAL" clId="{4B54DC76-0B4E-44FC-AC49-1068EA49F886}" dt="2023-09-24T10:53:06.761" v="2925" actId="47"/>
        <pc:sldMkLst>
          <pc:docMk/>
          <pc:sldMk cId="450845934" sldId="662"/>
        </pc:sldMkLst>
      </pc:sldChg>
      <pc:sldChg chg="del">
        <pc:chgData name="Eugenijus Miliukas | WALLESS" userId="6252c620-26be-4f32-90ed-16e7aa0ee1fa" providerId="ADAL" clId="{4B54DC76-0B4E-44FC-AC49-1068EA49F886}" dt="2023-09-24T10:53:26.571" v="2938" actId="47"/>
        <pc:sldMkLst>
          <pc:docMk/>
          <pc:sldMk cId="4159054044" sldId="663"/>
        </pc:sldMkLst>
      </pc:sldChg>
      <pc:sldChg chg="del">
        <pc:chgData name="Eugenijus Miliukas | WALLESS" userId="6252c620-26be-4f32-90ed-16e7aa0ee1fa" providerId="ADAL" clId="{4B54DC76-0B4E-44FC-AC49-1068EA49F886}" dt="2023-09-24T10:53:25.854" v="2937" actId="47"/>
        <pc:sldMkLst>
          <pc:docMk/>
          <pc:sldMk cId="1408914290" sldId="665"/>
        </pc:sldMkLst>
      </pc:sldChg>
      <pc:sldChg chg="del">
        <pc:chgData name="Eugenijus Miliukas | WALLESS" userId="6252c620-26be-4f32-90ed-16e7aa0ee1fa" providerId="ADAL" clId="{4B54DC76-0B4E-44FC-AC49-1068EA49F886}" dt="2023-09-24T10:53:29.325" v="2939" actId="47"/>
        <pc:sldMkLst>
          <pc:docMk/>
          <pc:sldMk cId="1355730154" sldId="675"/>
        </pc:sldMkLst>
      </pc:sldChg>
      <pc:sldChg chg="del">
        <pc:chgData name="Eugenijus Miliukas | WALLESS" userId="6252c620-26be-4f32-90ed-16e7aa0ee1fa" providerId="ADAL" clId="{4B54DC76-0B4E-44FC-AC49-1068EA49F886}" dt="2023-09-24T10:53:30.513" v="2940" actId="47"/>
        <pc:sldMkLst>
          <pc:docMk/>
          <pc:sldMk cId="2489019026" sldId="676"/>
        </pc:sldMkLst>
      </pc:sldChg>
      <pc:sldChg chg="modSp mod delCm">
        <pc:chgData name="Eugenijus Miliukas | WALLESS" userId="6252c620-26be-4f32-90ed-16e7aa0ee1fa" providerId="ADAL" clId="{4B54DC76-0B4E-44FC-AC49-1068EA49F886}" dt="2023-09-24T09:02:37.555" v="565" actId="20577"/>
        <pc:sldMkLst>
          <pc:docMk/>
          <pc:sldMk cId="40121989" sldId="680"/>
        </pc:sldMkLst>
        <pc:spChg chg="mod">
          <ac:chgData name="Eugenijus Miliukas | WALLESS" userId="6252c620-26be-4f32-90ed-16e7aa0ee1fa" providerId="ADAL" clId="{4B54DC76-0B4E-44FC-AC49-1068EA49F886}" dt="2023-09-24T09:02:37.555" v="565" actId="20577"/>
          <ac:spMkLst>
            <pc:docMk/>
            <pc:sldMk cId="40121989" sldId="680"/>
            <ac:spMk id="132" creationId="{00000000-0000-0000-0000-000000000000}"/>
          </ac:spMkLst>
        </pc:spChg>
        <pc:picChg chg="mod">
          <ac:chgData name="Eugenijus Miliukas | WALLESS" userId="6252c620-26be-4f32-90ed-16e7aa0ee1fa" providerId="ADAL" clId="{4B54DC76-0B4E-44FC-AC49-1068EA49F886}" dt="2023-09-24T08:39:48.267" v="161" actId="1076"/>
          <ac:picMkLst>
            <pc:docMk/>
            <pc:sldMk cId="40121989" sldId="680"/>
            <ac:picMk id="2" creationId="{00000000-0000-0000-0000-000000000000}"/>
          </ac:picMkLst>
        </pc:picChg>
        <pc:extLst>
          <p:ext xmlns:p="http://schemas.openxmlformats.org/presentationml/2006/main" uri="{D6D511B9-2390-475A-947B-AFAB55BFBCF1}">
            <pc226:cmChg xmlns:pc226="http://schemas.microsoft.com/office/powerpoint/2022/06/main/command" chg="del">
              <pc226:chgData name="Eugenijus Miliukas | WALLESS" userId="6252c620-26be-4f32-90ed-16e7aa0ee1fa" providerId="ADAL" clId="{4B54DC76-0B4E-44FC-AC49-1068EA49F886}" dt="2023-09-24T08:29:51.219" v="0"/>
              <pc2:cmMkLst xmlns:pc2="http://schemas.microsoft.com/office/powerpoint/2019/9/main/command">
                <pc:docMk/>
                <pc:sldMk cId="40121989" sldId="680"/>
                <pc2:cmMk id="{14764C9D-4CFE-4659-BC95-790CA78D2D7F}"/>
              </pc2:cmMkLst>
            </pc226:cmChg>
          </p:ext>
        </pc:extLst>
      </pc:sldChg>
      <pc:sldChg chg="addSp delSp del mod">
        <pc:chgData name="Eugenijus Miliukas | WALLESS" userId="6252c620-26be-4f32-90ed-16e7aa0ee1fa" providerId="ADAL" clId="{4B54DC76-0B4E-44FC-AC49-1068EA49F886}" dt="2023-09-24T10:52:58.929" v="2920" actId="47"/>
        <pc:sldMkLst>
          <pc:docMk/>
          <pc:sldMk cId="1678488250" sldId="681"/>
        </pc:sldMkLst>
        <pc:spChg chg="add del">
          <ac:chgData name="Eugenijus Miliukas | WALLESS" userId="6252c620-26be-4f32-90ed-16e7aa0ee1fa" providerId="ADAL" clId="{4B54DC76-0B4E-44FC-AC49-1068EA49F886}" dt="2023-09-24T10:15:41.372" v="2386" actId="22"/>
          <ac:spMkLst>
            <pc:docMk/>
            <pc:sldMk cId="1678488250" sldId="681"/>
            <ac:spMk id="6" creationId="{3199BE2A-6374-E26A-C53D-77D1B2B0C607}"/>
          </ac:spMkLst>
        </pc:spChg>
      </pc:sldChg>
      <pc:sldChg chg="modSp add del mod">
        <pc:chgData name="Eugenijus Miliukas | WALLESS" userId="6252c620-26be-4f32-90ed-16e7aa0ee1fa" providerId="ADAL" clId="{4B54DC76-0B4E-44FC-AC49-1068EA49F886}" dt="2023-09-28T10:09:29.851" v="4133" actId="47"/>
        <pc:sldMkLst>
          <pc:docMk/>
          <pc:sldMk cId="4210747050" sldId="682"/>
        </pc:sldMkLst>
        <pc:spChg chg="mod">
          <ac:chgData name="Eugenijus Miliukas | WALLESS" userId="6252c620-26be-4f32-90ed-16e7aa0ee1fa" providerId="ADAL" clId="{4B54DC76-0B4E-44FC-AC49-1068EA49F886}" dt="2023-09-27T06:42:30.692" v="4123" actId="21"/>
          <ac:spMkLst>
            <pc:docMk/>
            <pc:sldMk cId="4210747050" sldId="682"/>
            <ac:spMk id="6" creationId="{CED7FBCF-5BB9-1496-099B-7DE9F6182E10}"/>
          </ac:spMkLst>
        </pc:spChg>
      </pc:sldChg>
      <pc:sldChg chg="del">
        <pc:chgData name="Eugenijus Miliukas | WALLESS" userId="6252c620-26be-4f32-90ed-16e7aa0ee1fa" providerId="ADAL" clId="{4B54DC76-0B4E-44FC-AC49-1068EA49F886}" dt="2023-09-24T10:53:02.151" v="2922" actId="47"/>
        <pc:sldMkLst>
          <pc:docMk/>
          <pc:sldMk cId="823316935" sldId="683"/>
        </pc:sldMkLst>
      </pc:sldChg>
      <pc:sldChg chg="addSp delSp modSp add mod ord">
        <pc:chgData name="Eugenijus Miliukas | WALLESS" userId="6252c620-26be-4f32-90ed-16e7aa0ee1fa" providerId="ADAL" clId="{4B54DC76-0B4E-44FC-AC49-1068EA49F886}" dt="2023-09-27T06:06:28.748" v="3638" actId="6549"/>
        <pc:sldMkLst>
          <pc:docMk/>
          <pc:sldMk cId="117111871" sldId="684"/>
        </pc:sldMkLst>
        <pc:spChg chg="del mod">
          <ac:chgData name="Eugenijus Miliukas | WALLESS" userId="6252c620-26be-4f32-90ed-16e7aa0ee1fa" providerId="ADAL" clId="{4B54DC76-0B4E-44FC-AC49-1068EA49F886}" dt="2023-09-27T05:46:54.336" v="3116" actId="478"/>
          <ac:spMkLst>
            <pc:docMk/>
            <pc:sldMk cId="117111871" sldId="684"/>
            <ac:spMk id="2" creationId="{321C758E-87CE-8D61-E8DF-D656580A95AE}"/>
          </ac:spMkLst>
        </pc:spChg>
        <pc:spChg chg="del mod">
          <ac:chgData name="Eugenijus Miliukas | WALLESS" userId="6252c620-26be-4f32-90ed-16e7aa0ee1fa" providerId="ADAL" clId="{4B54DC76-0B4E-44FC-AC49-1068EA49F886}" dt="2023-09-24T08:54:31.011" v="435" actId="478"/>
          <ac:spMkLst>
            <pc:docMk/>
            <pc:sldMk cId="117111871" sldId="684"/>
            <ac:spMk id="3" creationId="{50A5F5C8-10F7-494D-840B-0A880A133738}"/>
          </ac:spMkLst>
        </pc:spChg>
        <pc:spChg chg="add mod">
          <ac:chgData name="Eugenijus Miliukas | WALLESS" userId="6252c620-26be-4f32-90ed-16e7aa0ee1fa" providerId="ADAL" clId="{4B54DC76-0B4E-44FC-AC49-1068EA49F886}" dt="2023-09-27T06:06:28.748" v="3638" actId="6549"/>
          <ac:spMkLst>
            <pc:docMk/>
            <pc:sldMk cId="117111871" sldId="684"/>
            <ac:spMk id="3" creationId="{7D866B72-B0DE-AC99-92AE-CD39FDA188BE}"/>
          </ac:spMkLst>
        </pc:spChg>
        <pc:spChg chg="del mod">
          <ac:chgData name="Eugenijus Miliukas | WALLESS" userId="6252c620-26be-4f32-90ed-16e7aa0ee1fa" providerId="ADAL" clId="{4B54DC76-0B4E-44FC-AC49-1068EA49F886}" dt="2023-09-24T08:54:29.662" v="434" actId="478"/>
          <ac:spMkLst>
            <pc:docMk/>
            <pc:sldMk cId="117111871" sldId="684"/>
            <ac:spMk id="4" creationId="{523CA49C-89F6-0BD8-F3F5-2C43B2D766BD}"/>
          </ac:spMkLst>
        </pc:spChg>
        <pc:spChg chg="add del mod">
          <ac:chgData name="Eugenijus Miliukas | WALLESS" userId="6252c620-26be-4f32-90ed-16e7aa0ee1fa" providerId="ADAL" clId="{4B54DC76-0B4E-44FC-AC49-1068EA49F886}" dt="2023-09-24T08:54:03.597" v="420" actId="478"/>
          <ac:spMkLst>
            <pc:docMk/>
            <pc:sldMk cId="117111871" sldId="684"/>
            <ac:spMk id="5" creationId="{BC3E28C4-FF15-2988-C343-0763B3D50F37}"/>
          </ac:spMkLst>
        </pc:spChg>
        <pc:spChg chg="add del mod">
          <ac:chgData name="Eugenijus Miliukas | WALLESS" userId="6252c620-26be-4f32-90ed-16e7aa0ee1fa" providerId="ADAL" clId="{4B54DC76-0B4E-44FC-AC49-1068EA49F886}" dt="2023-09-27T05:46:53.270" v="3115" actId="478"/>
          <ac:spMkLst>
            <pc:docMk/>
            <pc:sldMk cId="117111871" sldId="684"/>
            <ac:spMk id="6" creationId="{A60C9D4B-E98B-D55A-202E-DE3062F7FBB1}"/>
          </ac:spMkLst>
        </pc:spChg>
        <pc:spChg chg="add del mod">
          <ac:chgData name="Eugenijus Miliukas | WALLESS" userId="6252c620-26be-4f32-90ed-16e7aa0ee1fa" providerId="ADAL" clId="{4B54DC76-0B4E-44FC-AC49-1068EA49F886}" dt="2023-09-27T05:46:55.271" v="3117" actId="478"/>
          <ac:spMkLst>
            <pc:docMk/>
            <pc:sldMk cId="117111871" sldId="684"/>
            <ac:spMk id="8" creationId="{6E135CA3-F5E8-CD6C-A74F-80DCCD806F77}"/>
          </ac:spMkLst>
        </pc:spChg>
        <pc:spChg chg="mod">
          <ac:chgData name="Eugenijus Miliukas | WALLESS" userId="6252c620-26be-4f32-90ed-16e7aa0ee1fa" providerId="ADAL" clId="{4B54DC76-0B4E-44FC-AC49-1068EA49F886}" dt="2023-09-27T06:06:24.250" v="3637" actId="20577"/>
          <ac:spMkLst>
            <pc:docMk/>
            <pc:sldMk cId="117111871" sldId="684"/>
            <ac:spMk id="9" creationId="{07D6CDF6-D311-44E3-9DAA-521DD644084A}"/>
          </ac:spMkLst>
        </pc:spChg>
        <pc:spChg chg="add mod">
          <ac:chgData name="Eugenijus Miliukas | WALLESS" userId="6252c620-26be-4f32-90ed-16e7aa0ee1fa" providerId="ADAL" clId="{4B54DC76-0B4E-44FC-AC49-1068EA49F886}" dt="2023-09-27T06:05:27.588" v="3625" actId="20577"/>
          <ac:spMkLst>
            <pc:docMk/>
            <pc:sldMk cId="117111871" sldId="684"/>
            <ac:spMk id="10" creationId="{FC73E7A3-777F-5E6A-CEE9-87647B9B2269}"/>
          </ac:spMkLst>
        </pc:spChg>
        <pc:spChg chg="add mod">
          <ac:chgData name="Eugenijus Miliukas | WALLESS" userId="6252c620-26be-4f32-90ed-16e7aa0ee1fa" providerId="ADAL" clId="{4B54DC76-0B4E-44FC-AC49-1068EA49F886}" dt="2023-09-24T09:03:58.112" v="597" actId="1076"/>
          <ac:spMkLst>
            <pc:docMk/>
            <pc:sldMk cId="117111871" sldId="684"/>
            <ac:spMk id="11" creationId="{7E92521B-67C7-4187-5F98-2BF30F601129}"/>
          </ac:spMkLst>
        </pc:spChg>
        <pc:spChg chg="add mod">
          <ac:chgData name="Eugenijus Miliukas | WALLESS" userId="6252c620-26be-4f32-90ed-16e7aa0ee1fa" providerId="ADAL" clId="{4B54DC76-0B4E-44FC-AC49-1068EA49F886}" dt="2023-09-27T06:06:03.571" v="3635" actId="1076"/>
          <ac:spMkLst>
            <pc:docMk/>
            <pc:sldMk cId="117111871" sldId="684"/>
            <ac:spMk id="13" creationId="{DFA8ACEE-5FBC-5381-8858-F18BCDB7B8A8}"/>
          </ac:spMkLst>
        </pc:spChg>
        <pc:spChg chg="mod">
          <ac:chgData name="Eugenijus Miliukas | WALLESS" userId="6252c620-26be-4f32-90ed-16e7aa0ee1fa" providerId="ADAL" clId="{4B54DC76-0B4E-44FC-AC49-1068EA49F886}" dt="2023-09-24T08:59:24.746" v="511" actId="20577"/>
          <ac:spMkLst>
            <pc:docMk/>
            <pc:sldMk cId="117111871" sldId="684"/>
            <ac:spMk id="143" creationId="{00000000-0000-0000-0000-000000000000}"/>
          </ac:spMkLst>
        </pc:spChg>
        <pc:spChg chg="del mod">
          <ac:chgData name="Eugenijus Miliukas | WALLESS" userId="6252c620-26be-4f32-90ed-16e7aa0ee1fa" providerId="ADAL" clId="{4B54DC76-0B4E-44FC-AC49-1068EA49F886}" dt="2023-09-24T09:03:53.205" v="595" actId="478"/>
          <ac:spMkLst>
            <pc:docMk/>
            <pc:sldMk cId="117111871" sldId="684"/>
            <ac:spMk id="147" creationId="{00000000-0000-0000-0000-000000000000}"/>
          </ac:spMkLst>
        </pc:spChg>
      </pc:sldChg>
      <pc:sldChg chg="addSp delSp modSp add mod">
        <pc:chgData name="Eugenijus Miliukas | WALLESS" userId="6252c620-26be-4f32-90ed-16e7aa0ee1fa" providerId="ADAL" clId="{4B54DC76-0B4E-44FC-AC49-1068EA49F886}" dt="2023-09-24T10:10:57.054" v="2294" actId="20577"/>
        <pc:sldMkLst>
          <pc:docMk/>
          <pc:sldMk cId="2759683688" sldId="685"/>
        </pc:sldMkLst>
        <pc:spChg chg="add del mod">
          <ac:chgData name="Eugenijus Miliukas | WALLESS" userId="6252c620-26be-4f32-90ed-16e7aa0ee1fa" providerId="ADAL" clId="{4B54DC76-0B4E-44FC-AC49-1068EA49F886}" dt="2023-09-24T10:10:28.408" v="2284" actId="478"/>
          <ac:spMkLst>
            <pc:docMk/>
            <pc:sldMk cId="2759683688" sldId="685"/>
            <ac:spMk id="2" creationId="{390974AA-3DC4-854B-9691-F1E964C556F1}"/>
          </ac:spMkLst>
        </pc:spChg>
        <pc:spChg chg="del mod">
          <ac:chgData name="Eugenijus Miliukas | WALLESS" userId="6252c620-26be-4f32-90ed-16e7aa0ee1fa" providerId="ADAL" clId="{4B54DC76-0B4E-44FC-AC49-1068EA49F886}" dt="2023-09-24T09:49:08.841" v="1811" actId="478"/>
          <ac:spMkLst>
            <pc:docMk/>
            <pc:sldMk cId="2759683688" sldId="685"/>
            <ac:spMk id="3" creationId="{F2FA3ACB-B7DA-B149-7CCB-F74C63CEABFF}"/>
          </ac:spMkLst>
        </pc:spChg>
        <pc:spChg chg="mod">
          <ac:chgData name="Eugenijus Miliukas | WALLESS" userId="6252c620-26be-4f32-90ed-16e7aa0ee1fa" providerId="ADAL" clId="{4B54DC76-0B4E-44FC-AC49-1068EA49F886}" dt="2023-09-24T10:10:57.054" v="2294" actId="20577"/>
          <ac:spMkLst>
            <pc:docMk/>
            <pc:sldMk cId="2759683688" sldId="685"/>
            <ac:spMk id="6" creationId="{CED7FBCF-5BB9-1496-099B-7DE9F6182E10}"/>
          </ac:spMkLst>
        </pc:spChg>
        <pc:spChg chg="mod">
          <ac:chgData name="Eugenijus Miliukas | WALLESS" userId="6252c620-26be-4f32-90ed-16e7aa0ee1fa" providerId="ADAL" clId="{4B54DC76-0B4E-44FC-AC49-1068EA49F886}" dt="2023-09-24T10:07:24.475" v="2281" actId="790"/>
          <ac:spMkLst>
            <pc:docMk/>
            <pc:sldMk cId="2759683688" sldId="685"/>
            <ac:spMk id="143" creationId="{00000000-0000-0000-0000-000000000000}"/>
          </ac:spMkLst>
        </pc:spChg>
        <pc:graphicFrameChg chg="add del mod modGraphic">
          <ac:chgData name="Eugenijus Miliukas | WALLESS" userId="6252c620-26be-4f32-90ed-16e7aa0ee1fa" providerId="ADAL" clId="{4B54DC76-0B4E-44FC-AC49-1068EA49F886}" dt="2023-09-24T10:10:32.415" v="2286" actId="478"/>
          <ac:graphicFrameMkLst>
            <pc:docMk/>
            <pc:sldMk cId="2759683688" sldId="685"/>
            <ac:graphicFrameMk id="4" creationId="{24CBF1B4-9D4D-F38A-1316-2A4A43093CC6}"/>
          </ac:graphicFrameMkLst>
        </pc:graphicFrameChg>
        <pc:graphicFrameChg chg="add del">
          <ac:chgData name="Eugenijus Miliukas | WALLESS" userId="6252c620-26be-4f32-90ed-16e7aa0ee1fa" providerId="ADAL" clId="{4B54DC76-0B4E-44FC-AC49-1068EA49F886}" dt="2023-09-24T09:53:14.800" v="1852" actId="3680"/>
          <ac:graphicFrameMkLst>
            <pc:docMk/>
            <pc:sldMk cId="2759683688" sldId="685"/>
            <ac:graphicFrameMk id="5" creationId="{86F3E358-64F2-5AF8-F5A3-364A56064DFF}"/>
          </ac:graphicFrameMkLst>
        </pc:graphicFrameChg>
        <pc:graphicFrameChg chg="add del">
          <ac:chgData name="Eugenijus Miliukas | WALLESS" userId="6252c620-26be-4f32-90ed-16e7aa0ee1fa" providerId="ADAL" clId="{4B54DC76-0B4E-44FC-AC49-1068EA49F886}" dt="2023-09-24T09:53:33.706" v="1854" actId="3680"/>
          <ac:graphicFrameMkLst>
            <pc:docMk/>
            <pc:sldMk cId="2759683688" sldId="685"/>
            <ac:graphicFrameMk id="7" creationId="{0E702675-1F79-9060-8157-4FA6B4908300}"/>
          </ac:graphicFrameMkLst>
        </pc:graphicFrameChg>
        <pc:graphicFrameChg chg="add del">
          <ac:chgData name="Eugenijus Miliukas | WALLESS" userId="6252c620-26be-4f32-90ed-16e7aa0ee1fa" providerId="ADAL" clId="{4B54DC76-0B4E-44FC-AC49-1068EA49F886}" dt="2023-09-24T09:54:22.632" v="1857" actId="478"/>
          <ac:graphicFrameMkLst>
            <pc:docMk/>
            <pc:sldMk cId="2759683688" sldId="685"/>
            <ac:graphicFrameMk id="8" creationId="{3BBE9BBE-19A1-D21F-FE4B-13BD96B40BB2}"/>
          </ac:graphicFrameMkLst>
        </pc:graphicFrameChg>
        <pc:graphicFrameChg chg="add del mod">
          <ac:chgData name="Eugenijus Miliukas | WALLESS" userId="6252c620-26be-4f32-90ed-16e7aa0ee1fa" providerId="ADAL" clId="{4B54DC76-0B4E-44FC-AC49-1068EA49F886}" dt="2023-09-24T09:54:28.157" v="1859"/>
          <ac:graphicFrameMkLst>
            <pc:docMk/>
            <pc:sldMk cId="2759683688" sldId="685"/>
            <ac:graphicFrameMk id="9" creationId="{67B09664-CD7D-C573-5B66-D64AA4FFA4C6}"/>
          </ac:graphicFrameMkLst>
        </pc:graphicFrameChg>
        <pc:graphicFrameChg chg="add del mod modGraphic">
          <ac:chgData name="Eugenijus Miliukas | WALLESS" userId="6252c620-26be-4f32-90ed-16e7aa0ee1fa" providerId="ADAL" clId="{4B54DC76-0B4E-44FC-AC49-1068EA49F886}" dt="2023-09-24T10:10:30.580" v="2285" actId="478"/>
          <ac:graphicFrameMkLst>
            <pc:docMk/>
            <pc:sldMk cId="2759683688" sldId="685"/>
            <ac:graphicFrameMk id="10" creationId="{988A9726-1B3F-29B6-52F7-6894847A942C}"/>
          </ac:graphicFrameMkLst>
        </pc:graphicFrameChg>
      </pc:sldChg>
      <pc:sldChg chg="delSp modSp add mod">
        <pc:chgData name="Eugenijus Miliukas | WALLESS" userId="6252c620-26be-4f32-90ed-16e7aa0ee1fa" providerId="ADAL" clId="{4B54DC76-0B4E-44FC-AC49-1068EA49F886}" dt="2023-09-27T05:33:24.541" v="2964" actId="1076"/>
        <pc:sldMkLst>
          <pc:docMk/>
          <pc:sldMk cId="898280522" sldId="686"/>
        </pc:sldMkLst>
        <pc:spChg chg="del">
          <ac:chgData name="Eugenijus Miliukas | WALLESS" userId="6252c620-26be-4f32-90ed-16e7aa0ee1fa" providerId="ADAL" clId="{4B54DC76-0B4E-44FC-AC49-1068EA49F886}" dt="2023-09-24T08:58:06.984" v="498" actId="478"/>
          <ac:spMkLst>
            <pc:docMk/>
            <pc:sldMk cId="898280522" sldId="686"/>
            <ac:spMk id="2" creationId="{321C758E-87CE-8D61-E8DF-D656580A95AE}"/>
          </ac:spMkLst>
        </pc:spChg>
        <pc:spChg chg="del mod">
          <ac:chgData name="Eugenijus Miliukas | WALLESS" userId="6252c620-26be-4f32-90ed-16e7aa0ee1fa" providerId="ADAL" clId="{4B54DC76-0B4E-44FC-AC49-1068EA49F886}" dt="2023-09-24T08:58:09.142" v="501" actId="478"/>
          <ac:spMkLst>
            <pc:docMk/>
            <pc:sldMk cId="898280522" sldId="686"/>
            <ac:spMk id="6" creationId="{A60C9D4B-E98B-D55A-202E-DE3062F7FBB1}"/>
          </ac:spMkLst>
        </pc:spChg>
        <pc:spChg chg="del">
          <ac:chgData name="Eugenijus Miliukas | WALLESS" userId="6252c620-26be-4f32-90ed-16e7aa0ee1fa" providerId="ADAL" clId="{4B54DC76-0B4E-44FC-AC49-1068EA49F886}" dt="2023-09-24T08:58:08.362" v="500" actId="478"/>
          <ac:spMkLst>
            <pc:docMk/>
            <pc:sldMk cId="898280522" sldId="686"/>
            <ac:spMk id="8" creationId="{6E135CA3-F5E8-CD6C-A74F-80DCCD806F77}"/>
          </ac:spMkLst>
        </pc:spChg>
        <pc:spChg chg="mod">
          <ac:chgData name="Eugenijus Miliukas | WALLESS" userId="6252c620-26be-4f32-90ed-16e7aa0ee1fa" providerId="ADAL" clId="{4B54DC76-0B4E-44FC-AC49-1068EA49F886}" dt="2023-09-24T08:58:03.613" v="497" actId="20577"/>
          <ac:spMkLst>
            <pc:docMk/>
            <pc:sldMk cId="898280522" sldId="686"/>
            <ac:spMk id="9" creationId="{07D6CDF6-D311-44E3-9DAA-521DD644084A}"/>
          </ac:spMkLst>
        </pc:spChg>
        <pc:spChg chg="mod">
          <ac:chgData name="Eugenijus Miliukas | WALLESS" userId="6252c620-26be-4f32-90ed-16e7aa0ee1fa" providerId="ADAL" clId="{4B54DC76-0B4E-44FC-AC49-1068EA49F886}" dt="2023-09-27T05:33:12.919" v="2963" actId="1076"/>
          <ac:spMkLst>
            <pc:docMk/>
            <pc:sldMk cId="898280522" sldId="686"/>
            <ac:spMk id="143" creationId="{00000000-0000-0000-0000-000000000000}"/>
          </ac:spMkLst>
        </pc:spChg>
        <pc:spChg chg="mod">
          <ac:chgData name="Eugenijus Miliukas | WALLESS" userId="6252c620-26be-4f32-90ed-16e7aa0ee1fa" providerId="ADAL" clId="{4B54DC76-0B4E-44FC-AC49-1068EA49F886}" dt="2023-09-27T05:33:24.541" v="2964" actId="1076"/>
          <ac:spMkLst>
            <pc:docMk/>
            <pc:sldMk cId="898280522" sldId="686"/>
            <ac:spMk id="147" creationId="{00000000-0000-0000-0000-000000000000}"/>
          </ac:spMkLst>
        </pc:spChg>
      </pc:sldChg>
      <pc:sldChg chg="addSp delSp modSp add mod setBg">
        <pc:chgData name="Eugenijus Miliukas | WALLESS" userId="6252c620-26be-4f32-90ed-16e7aa0ee1fa" providerId="ADAL" clId="{4B54DC76-0B4E-44FC-AC49-1068EA49F886}" dt="2023-09-27T06:11:06.107" v="3739" actId="113"/>
        <pc:sldMkLst>
          <pc:docMk/>
          <pc:sldMk cId="2335974013" sldId="687"/>
        </pc:sldMkLst>
        <pc:spChg chg="mod">
          <ac:chgData name="Eugenijus Miliukas | WALLESS" userId="6252c620-26be-4f32-90ed-16e7aa0ee1fa" providerId="ADAL" clId="{4B54DC76-0B4E-44FC-AC49-1068EA49F886}" dt="2023-09-27T06:07:17.794" v="3643" actId="1076"/>
          <ac:spMkLst>
            <pc:docMk/>
            <pc:sldMk cId="2335974013" sldId="687"/>
            <ac:spMk id="2" creationId="{9E9F8F8A-1BBB-49D7-9C59-709125F3074E}"/>
          </ac:spMkLst>
        </pc:spChg>
        <pc:spChg chg="add mod">
          <ac:chgData name="Eugenijus Miliukas | WALLESS" userId="6252c620-26be-4f32-90ed-16e7aa0ee1fa" providerId="ADAL" clId="{4B54DC76-0B4E-44FC-AC49-1068EA49F886}" dt="2023-09-27T06:08:45.492" v="3650" actId="113"/>
          <ac:spMkLst>
            <pc:docMk/>
            <pc:sldMk cId="2335974013" sldId="687"/>
            <ac:spMk id="3" creationId="{C59729F1-FD9F-4786-71C3-978D92CA7658}"/>
          </ac:spMkLst>
        </pc:spChg>
        <pc:spChg chg="add mod">
          <ac:chgData name="Eugenijus Miliukas | WALLESS" userId="6252c620-26be-4f32-90ed-16e7aa0ee1fa" providerId="ADAL" clId="{4B54DC76-0B4E-44FC-AC49-1068EA49F886}" dt="2023-09-27T06:11:06.107" v="3739" actId="113"/>
          <ac:spMkLst>
            <pc:docMk/>
            <pc:sldMk cId="2335974013" sldId="687"/>
            <ac:spMk id="4" creationId="{2214D2CF-5B97-3C87-30BC-0A87ECEE87AB}"/>
          </ac:spMkLst>
        </pc:spChg>
        <pc:spChg chg="add mod">
          <ac:chgData name="Eugenijus Miliukas | WALLESS" userId="6252c620-26be-4f32-90ed-16e7aa0ee1fa" providerId="ADAL" clId="{4B54DC76-0B4E-44FC-AC49-1068EA49F886}" dt="2023-09-27T06:10:24.749" v="3715" actId="21"/>
          <ac:spMkLst>
            <pc:docMk/>
            <pc:sldMk cId="2335974013" sldId="687"/>
            <ac:spMk id="5" creationId="{D2C5E513-1262-CC53-D98C-0B4DA555EF6A}"/>
          </ac:spMkLst>
        </pc:spChg>
        <pc:spChg chg="add mod">
          <ac:chgData name="Eugenijus Miliukas | WALLESS" userId="6252c620-26be-4f32-90ed-16e7aa0ee1fa" providerId="ADAL" clId="{4B54DC76-0B4E-44FC-AC49-1068EA49F886}" dt="2023-09-27T06:11:01.347" v="3738" actId="113"/>
          <ac:spMkLst>
            <pc:docMk/>
            <pc:sldMk cId="2335974013" sldId="687"/>
            <ac:spMk id="6" creationId="{8B63B885-827A-E2E2-C918-02C46BCAAD95}"/>
          </ac:spMkLst>
        </pc:spChg>
        <pc:spChg chg="mod">
          <ac:chgData name="Eugenijus Miliukas | WALLESS" userId="6252c620-26be-4f32-90ed-16e7aa0ee1fa" providerId="ADAL" clId="{4B54DC76-0B4E-44FC-AC49-1068EA49F886}" dt="2023-09-27T05:50:54.432" v="3145" actId="1076"/>
          <ac:spMkLst>
            <pc:docMk/>
            <pc:sldMk cId="2335974013" sldId="687"/>
            <ac:spMk id="7" creationId="{48B72B08-877F-4203-8D5A-8CBE45E4707A}"/>
          </ac:spMkLst>
        </pc:spChg>
        <pc:spChg chg="mod">
          <ac:chgData name="Eugenijus Miliukas | WALLESS" userId="6252c620-26be-4f32-90ed-16e7aa0ee1fa" providerId="ADAL" clId="{4B54DC76-0B4E-44FC-AC49-1068EA49F886}" dt="2023-09-27T06:07:07.345" v="3639" actId="1076"/>
          <ac:spMkLst>
            <pc:docMk/>
            <pc:sldMk cId="2335974013" sldId="687"/>
            <ac:spMk id="8" creationId="{6EB44D23-3D13-4456-A65E-86B6BA733105}"/>
          </ac:spMkLst>
        </pc:spChg>
        <pc:spChg chg="del mod">
          <ac:chgData name="Eugenijus Miliukas | WALLESS" userId="6252c620-26be-4f32-90ed-16e7aa0ee1fa" providerId="ADAL" clId="{4B54DC76-0B4E-44FC-AC49-1068EA49F886}" dt="2023-09-24T09:29:36.944" v="1146" actId="478"/>
          <ac:spMkLst>
            <pc:docMk/>
            <pc:sldMk cId="2335974013" sldId="687"/>
            <ac:spMk id="9" creationId="{5708696D-2D86-45E8-B7E4-CF7210C0D658}"/>
          </ac:spMkLst>
        </pc:spChg>
        <pc:spChg chg="mod">
          <ac:chgData name="Eugenijus Miliukas | WALLESS" userId="6252c620-26be-4f32-90ed-16e7aa0ee1fa" providerId="ADAL" clId="{4B54DC76-0B4E-44FC-AC49-1068EA49F886}" dt="2023-09-24T09:28:43.308" v="1129" actId="20577"/>
          <ac:spMkLst>
            <pc:docMk/>
            <pc:sldMk cId="2335974013" sldId="687"/>
            <ac:spMk id="143" creationId="{00000000-0000-0000-0000-000000000000}"/>
          </ac:spMkLst>
        </pc:spChg>
        <pc:spChg chg="mod">
          <ac:chgData name="Eugenijus Miliukas | WALLESS" userId="6252c620-26be-4f32-90ed-16e7aa0ee1fa" providerId="ADAL" clId="{4B54DC76-0B4E-44FC-AC49-1068EA49F886}" dt="2023-09-24T09:28:46.763" v="1130" actId="1076"/>
          <ac:spMkLst>
            <pc:docMk/>
            <pc:sldMk cId="2335974013" sldId="687"/>
            <ac:spMk id="147" creationId="{00000000-0000-0000-0000-000000000000}"/>
          </ac:spMkLst>
        </pc:spChg>
      </pc:sldChg>
      <pc:sldChg chg="modSp add mod">
        <pc:chgData name="Eugenijus Miliukas | WALLESS" userId="6252c620-26be-4f32-90ed-16e7aa0ee1fa" providerId="ADAL" clId="{4B54DC76-0B4E-44FC-AC49-1068EA49F886}" dt="2023-09-27T06:16:21.134" v="3774" actId="1076"/>
        <pc:sldMkLst>
          <pc:docMk/>
          <pc:sldMk cId="2791884643" sldId="688"/>
        </pc:sldMkLst>
        <pc:spChg chg="mod">
          <ac:chgData name="Eugenijus Miliukas | WALLESS" userId="6252c620-26be-4f32-90ed-16e7aa0ee1fa" providerId="ADAL" clId="{4B54DC76-0B4E-44FC-AC49-1068EA49F886}" dt="2023-09-27T06:16:21.134" v="3774" actId="1076"/>
          <ac:spMkLst>
            <pc:docMk/>
            <pc:sldMk cId="2791884643" sldId="688"/>
            <ac:spMk id="143" creationId="{00000000-0000-0000-0000-000000000000}"/>
          </ac:spMkLst>
        </pc:spChg>
        <pc:spChg chg="mod">
          <ac:chgData name="Eugenijus Miliukas | WALLESS" userId="6252c620-26be-4f32-90ed-16e7aa0ee1fa" providerId="ADAL" clId="{4B54DC76-0B4E-44FC-AC49-1068EA49F886}" dt="2023-09-27T06:16:18.072" v="3773" actId="1076"/>
          <ac:spMkLst>
            <pc:docMk/>
            <pc:sldMk cId="2791884643" sldId="688"/>
            <ac:spMk id="147" creationId="{00000000-0000-0000-0000-000000000000}"/>
          </ac:spMkLst>
        </pc:spChg>
      </pc:sldChg>
      <pc:sldChg chg="delSp modSp add mod">
        <pc:chgData name="Eugenijus Miliukas | WALLESS" userId="6252c620-26be-4f32-90ed-16e7aa0ee1fa" providerId="ADAL" clId="{4B54DC76-0B4E-44FC-AC49-1068EA49F886}" dt="2023-09-27T06:19:45.059" v="3777" actId="1076"/>
        <pc:sldMkLst>
          <pc:docMk/>
          <pc:sldMk cId="2250510519" sldId="689"/>
        </pc:sldMkLst>
        <pc:spChg chg="mod">
          <ac:chgData name="Eugenijus Miliukas | WALLESS" userId="6252c620-26be-4f32-90ed-16e7aa0ee1fa" providerId="ADAL" clId="{4B54DC76-0B4E-44FC-AC49-1068EA49F886}" dt="2023-09-24T10:14:12.185" v="2346" actId="1076"/>
          <ac:spMkLst>
            <pc:docMk/>
            <pc:sldMk cId="2250510519" sldId="689"/>
            <ac:spMk id="2" creationId="{390974AA-3DC4-854B-9691-F1E964C556F1}"/>
          </ac:spMkLst>
        </pc:spChg>
        <pc:spChg chg="del mod">
          <ac:chgData name="Eugenijus Miliukas | WALLESS" userId="6252c620-26be-4f32-90ed-16e7aa0ee1fa" providerId="ADAL" clId="{4B54DC76-0B4E-44FC-AC49-1068EA49F886}" dt="2023-09-24T10:11:05.174" v="2296" actId="478"/>
          <ac:spMkLst>
            <pc:docMk/>
            <pc:sldMk cId="2250510519" sldId="689"/>
            <ac:spMk id="6" creationId="{CED7FBCF-5BB9-1496-099B-7DE9F6182E10}"/>
          </ac:spMkLst>
        </pc:spChg>
        <pc:spChg chg="mod">
          <ac:chgData name="Eugenijus Miliukas | WALLESS" userId="6252c620-26be-4f32-90ed-16e7aa0ee1fa" providerId="ADAL" clId="{4B54DC76-0B4E-44FC-AC49-1068EA49F886}" dt="2023-09-27T06:19:45.059" v="3777" actId="1076"/>
          <ac:spMkLst>
            <pc:docMk/>
            <pc:sldMk cId="2250510519" sldId="689"/>
            <ac:spMk id="41" creationId="{3E3E29C3-8019-4AA0-9FDA-15598BC3D682}"/>
          </ac:spMkLst>
        </pc:spChg>
        <pc:spChg chg="mod">
          <ac:chgData name="Eugenijus Miliukas | WALLESS" userId="6252c620-26be-4f32-90ed-16e7aa0ee1fa" providerId="ADAL" clId="{4B54DC76-0B4E-44FC-AC49-1068EA49F886}" dt="2023-09-27T06:19:40.476" v="3775" actId="1076"/>
          <ac:spMkLst>
            <pc:docMk/>
            <pc:sldMk cId="2250510519" sldId="689"/>
            <ac:spMk id="143" creationId="{00000000-0000-0000-0000-000000000000}"/>
          </ac:spMkLst>
        </pc:spChg>
        <pc:graphicFrameChg chg="mod modGraphic">
          <ac:chgData name="Eugenijus Miliukas | WALLESS" userId="6252c620-26be-4f32-90ed-16e7aa0ee1fa" providerId="ADAL" clId="{4B54DC76-0B4E-44FC-AC49-1068EA49F886}" dt="2023-09-24T10:29:58.499" v="2629" actId="113"/>
          <ac:graphicFrameMkLst>
            <pc:docMk/>
            <pc:sldMk cId="2250510519" sldId="689"/>
            <ac:graphicFrameMk id="4" creationId="{24CBF1B4-9D4D-F38A-1316-2A4A43093CC6}"/>
          </ac:graphicFrameMkLst>
        </pc:graphicFrameChg>
        <pc:graphicFrameChg chg="mod modGraphic">
          <ac:chgData name="Eugenijus Miliukas | WALLESS" userId="6252c620-26be-4f32-90ed-16e7aa0ee1fa" providerId="ADAL" clId="{4B54DC76-0B4E-44FC-AC49-1068EA49F886}" dt="2023-09-24T10:14:17.053" v="2347" actId="20577"/>
          <ac:graphicFrameMkLst>
            <pc:docMk/>
            <pc:sldMk cId="2250510519" sldId="689"/>
            <ac:graphicFrameMk id="10" creationId="{988A9726-1B3F-29B6-52F7-6894847A942C}"/>
          </ac:graphicFrameMkLst>
        </pc:graphicFrameChg>
      </pc:sldChg>
      <pc:sldChg chg="add del">
        <pc:chgData name="Eugenijus Miliukas | WALLESS" userId="6252c620-26be-4f32-90ed-16e7aa0ee1fa" providerId="ADAL" clId="{4B54DC76-0B4E-44FC-AC49-1068EA49F886}" dt="2023-09-24T10:15:38.379" v="2384"/>
        <pc:sldMkLst>
          <pc:docMk/>
          <pc:sldMk cId="320311769" sldId="690"/>
        </pc:sldMkLst>
      </pc:sldChg>
      <pc:sldChg chg="modSp add mod">
        <pc:chgData name="Eugenijus Miliukas | WALLESS" userId="6252c620-26be-4f32-90ed-16e7aa0ee1fa" providerId="ADAL" clId="{4B54DC76-0B4E-44FC-AC49-1068EA49F886}" dt="2023-09-27T06:24:59.894" v="3857" actId="20577"/>
        <pc:sldMkLst>
          <pc:docMk/>
          <pc:sldMk cId="2808784482" sldId="690"/>
        </pc:sldMkLst>
        <pc:spChg chg="mod">
          <ac:chgData name="Eugenijus Miliukas | WALLESS" userId="6252c620-26be-4f32-90ed-16e7aa0ee1fa" providerId="ADAL" clId="{4B54DC76-0B4E-44FC-AC49-1068EA49F886}" dt="2023-09-27T06:24:59.894" v="3857" actId="20577"/>
          <ac:spMkLst>
            <pc:docMk/>
            <pc:sldMk cId="2808784482" sldId="690"/>
            <ac:spMk id="143" creationId="{00000000-0000-0000-0000-000000000000}"/>
          </ac:spMkLst>
        </pc:spChg>
      </pc:sldChg>
      <pc:sldChg chg="add del">
        <pc:chgData name="Eugenijus Miliukas | WALLESS" userId="6252c620-26be-4f32-90ed-16e7aa0ee1fa" providerId="ADAL" clId="{4B54DC76-0B4E-44FC-AC49-1068EA49F886}" dt="2023-09-24T10:15:34.342" v="2381"/>
        <pc:sldMkLst>
          <pc:docMk/>
          <pc:sldMk cId="3505374823" sldId="690"/>
        </pc:sldMkLst>
      </pc:sldChg>
      <pc:sldChg chg="modSp add mod">
        <pc:chgData name="Eugenijus Miliukas | WALLESS" userId="6252c620-26be-4f32-90ed-16e7aa0ee1fa" providerId="ADAL" clId="{4B54DC76-0B4E-44FC-AC49-1068EA49F886}" dt="2023-09-27T05:37:31.446" v="3056" actId="1076"/>
        <pc:sldMkLst>
          <pc:docMk/>
          <pc:sldMk cId="9494159" sldId="691"/>
        </pc:sldMkLst>
        <pc:spChg chg="mod">
          <ac:chgData name="Eugenijus Miliukas | WALLESS" userId="6252c620-26be-4f32-90ed-16e7aa0ee1fa" providerId="ADAL" clId="{4B54DC76-0B4E-44FC-AC49-1068EA49F886}" dt="2023-09-27T05:37:31.446" v="3056" actId="1076"/>
          <ac:spMkLst>
            <pc:docMk/>
            <pc:sldMk cId="9494159" sldId="691"/>
            <ac:spMk id="143" creationId="{00000000-0000-0000-0000-000000000000}"/>
          </ac:spMkLst>
        </pc:spChg>
        <pc:spChg chg="mod">
          <ac:chgData name="Eugenijus Miliukas | WALLESS" userId="6252c620-26be-4f32-90ed-16e7aa0ee1fa" providerId="ADAL" clId="{4B54DC76-0B4E-44FC-AC49-1068EA49F886}" dt="2023-09-27T05:37:20.686" v="3055" actId="1076"/>
          <ac:spMkLst>
            <pc:docMk/>
            <pc:sldMk cId="9494159" sldId="691"/>
            <ac:spMk id="147" creationId="{00000000-0000-0000-0000-000000000000}"/>
          </ac:spMkLst>
        </pc:spChg>
      </pc:sldChg>
      <pc:sldChg chg="delSp modSp add mod setBg">
        <pc:chgData name="Eugenijus Miliukas | WALLESS" userId="6252c620-26be-4f32-90ed-16e7aa0ee1fa" providerId="ADAL" clId="{4B54DC76-0B4E-44FC-AC49-1068EA49F886}" dt="2023-09-28T10:11:06.332" v="4162" actId="20577"/>
        <pc:sldMkLst>
          <pc:docMk/>
          <pc:sldMk cId="1958284878" sldId="692"/>
        </pc:sldMkLst>
        <pc:spChg chg="del mod">
          <ac:chgData name="Eugenijus Miliukas | WALLESS" userId="6252c620-26be-4f32-90ed-16e7aa0ee1fa" providerId="ADAL" clId="{4B54DC76-0B4E-44FC-AC49-1068EA49F886}" dt="2023-09-27T06:40:20.406" v="4090" actId="478"/>
          <ac:spMkLst>
            <pc:docMk/>
            <pc:sldMk cId="1958284878" sldId="692"/>
            <ac:spMk id="12" creationId="{338415D0-7902-8B2C-A693-698FBB80DD09}"/>
          </ac:spMkLst>
        </pc:spChg>
        <pc:spChg chg="mod">
          <ac:chgData name="Eugenijus Miliukas | WALLESS" userId="6252c620-26be-4f32-90ed-16e7aa0ee1fa" providerId="ADAL" clId="{4B54DC76-0B4E-44FC-AC49-1068EA49F886}" dt="2023-09-28T10:11:06.332" v="4162" actId="20577"/>
          <ac:spMkLst>
            <pc:docMk/>
            <pc:sldMk cId="1958284878" sldId="692"/>
            <ac:spMk id="143" creationId="{00000000-0000-0000-0000-000000000000}"/>
          </ac:spMkLst>
        </pc:spChg>
        <pc:graphicFrameChg chg="mod modGraphic">
          <ac:chgData name="Eugenijus Miliukas | WALLESS" userId="6252c620-26be-4f32-90ed-16e7aa0ee1fa" providerId="ADAL" clId="{4B54DC76-0B4E-44FC-AC49-1068EA49F886}" dt="2023-09-28T10:11:04.744" v="4161" actId="20577"/>
          <ac:graphicFrameMkLst>
            <pc:docMk/>
            <pc:sldMk cId="1958284878" sldId="692"/>
            <ac:graphicFrameMk id="8" creationId="{088360EB-8476-3330-D4BF-18B00844923F}"/>
          </ac:graphicFrameMkLst>
        </pc:graphicFrameChg>
        <pc:graphicFrameChg chg="del">
          <ac:chgData name="Eugenijus Miliukas | WALLESS" userId="6252c620-26be-4f32-90ed-16e7aa0ee1fa" providerId="ADAL" clId="{4B54DC76-0B4E-44FC-AC49-1068EA49F886}" dt="2023-09-27T06:31:25.450" v="3933" actId="478"/>
          <ac:graphicFrameMkLst>
            <pc:docMk/>
            <pc:sldMk cId="1958284878" sldId="692"/>
            <ac:graphicFrameMk id="10" creationId="{5E235BF4-0EC5-7831-0BB2-4FD8C01DE9E3}"/>
          </ac:graphicFrameMkLst>
        </pc:graphicFrameChg>
      </pc:sldChg>
      <pc:sldMasterChg chg="del delSldLayout">
        <pc:chgData name="Eugenijus Miliukas | WALLESS" userId="6252c620-26be-4f32-90ed-16e7aa0ee1fa" providerId="ADAL" clId="{4B54DC76-0B4E-44FC-AC49-1068EA49F886}" dt="2023-09-24T10:53:23.483" v="2936" actId="47"/>
        <pc:sldMasterMkLst>
          <pc:docMk/>
          <pc:sldMasterMk cId="3364149134" sldId="2147483693"/>
        </pc:sldMasterMkLst>
        <pc:sldLayoutChg chg="del">
          <pc:chgData name="Eugenijus Miliukas | WALLESS" userId="6252c620-26be-4f32-90ed-16e7aa0ee1fa" providerId="ADAL" clId="{4B54DC76-0B4E-44FC-AC49-1068EA49F886}" dt="2023-09-24T10:53:23.483" v="2936" actId="47"/>
          <pc:sldLayoutMkLst>
            <pc:docMk/>
            <pc:sldMasterMk cId="3364149134" sldId="2147483693"/>
            <pc:sldLayoutMk cId="3310605937" sldId="2147483694"/>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3917128321" sldId="2147483695"/>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2318655361" sldId="2147483696"/>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13336555" sldId="2147483697"/>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3257638605" sldId="2147483698"/>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947466494" sldId="2147483699"/>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6415278" sldId="2147483700"/>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176800586" sldId="2147483701"/>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2334339106" sldId="2147483702"/>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4010221202" sldId="2147483703"/>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19740769" sldId="2147483704"/>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2877963753" sldId="2147483705"/>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3878830975" sldId="2147483706"/>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560530126" sldId="2147483707"/>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881375104" sldId="2147483708"/>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1088238072" sldId="2147483709"/>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1428091103" sldId="2147483710"/>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589904737" sldId="2147483711"/>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3680178638" sldId="2147483712"/>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1073597621" sldId="2147483713"/>
          </pc:sldLayoutMkLst>
        </pc:sldLayoutChg>
        <pc:sldLayoutChg chg="del">
          <pc:chgData name="Eugenijus Miliukas | WALLESS" userId="6252c620-26be-4f32-90ed-16e7aa0ee1fa" providerId="ADAL" clId="{4B54DC76-0B4E-44FC-AC49-1068EA49F886}" dt="2023-09-24T10:53:23.483" v="2936" actId="47"/>
          <pc:sldLayoutMkLst>
            <pc:docMk/>
            <pc:sldMasterMk cId="3364149134" sldId="2147483693"/>
            <pc:sldLayoutMk cId="3324478997" sldId="2147483714"/>
          </pc:sldLayoutMkLst>
        </pc:sldLayoutChg>
      </pc:sldMasterChg>
    </pc:docChg>
  </pc:docChgLst>
</pc:chgInfo>
</file>

<file path=ppt/comments/modernComment_12A_AB5649E5.xml><?xml version="1.0" encoding="utf-8"?>
<p188:cmLst xmlns:a="http://schemas.openxmlformats.org/drawingml/2006/main" xmlns:r="http://schemas.openxmlformats.org/officeDocument/2006/relationships" xmlns:p188="http://schemas.microsoft.com/office/powerpoint/2018/8/main">
  <p188:cm id="{68927CD1-4F37-404C-885B-1E8AD3C1991E}" authorId="{39E56542-D86A-0630-E48F-CD7CF178A489}" created="2023-08-29T20:37:12.072">
    <ac:deMkLst xmlns:ac="http://schemas.microsoft.com/office/drawing/2013/main/command">
      <pc:docMk xmlns:pc="http://schemas.microsoft.com/office/powerpoint/2013/main/command"/>
      <pc:sldMk xmlns:pc="http://schemas.microsoft.com/office/powerpoint/2013/main/command" cId="2874558949" sldId="298"/>
      <ac:spMk id="132" creationId="{00000000-0000-0000-0000-000000000000}"/>
    </ac:deMkLst>
    <p188:txBody>
      <a:bodyPr/>
      <a:lstStyle/>
      <a:p>
        <a:r>
          <a:rPr lang="en-US"/>
          <a:t>Reiks skaidres apie patirti kripto sektoriuje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D332F-E671-4995-A0FB-D65A29B2B7D1}" type="datetimeFigureOut">
              <a:rPr lang="en-US" smtClean="0"/>
              <a:t>2023-09-28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5D8D07-AC5C-4B5D-9533-AD0C5BCD9442}" type="slidenum">
              <a:rPr lang="en-US" smtClean="0"/>
              <a:t>‹#›</a:t>
            </a:fld>
            <a:endParaRPr lang="en-US"/>
          </a:p>
        </p:txBody>
      </p:sp>
    </p:spTree>
    <p:extLst>
      <p:ext uri="{BB962C8B-B14F-4D97-AF65-F5344CB8AC3E}">
        <p14:creationId xmlns:p14="http://schemas.microsoft.com/office/powerpoint/2010/main" val="25821928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GB" dirty="0"/>
          </a:p>
        </p:txBody>
      </p:sp>
      <p:sp>
        <p:nvSpPr>
          <p:cNvPr id="4" name="Skaidrės numerio vietos rezervavimo ženklas 3"/>
          <p:cNvSpPr>
            <a:spLocks noGrp="1"/>
          </p:cNvSpPr>
          <p:nvPr>
            <p:ph type="sldNum" sz="quarter" idx="5"/>
          </p:nvPr>
        </p:nvSpPr>
        <p:spPr/>
        <p:txBody>
          <a:bodyPr/>
          <a:lstStyle/>
          <a:p>
            <a:fld id="{805D8D07-AC5C-4B5D-9533-AD0C5BCD9442}" type="slidenum">
              <a:rPr lang="en-US" smtClean="0"/>
              <a:t>3</a:t>
            </a:fld>
            <a:endParaRPr lang="en-US"/>
          </a:p>
        </p:txBody>
      </p:sp>
    </p:spTree>
    <p:extLst>
      <p:ext uri="{BB962C8B-B14F-4D97-AF65-F5344CB8AC3E}">
        <p14:creationId xmlns:p14="http://schemas.microsoft.com/office/powerpoint/2010/main" val="916017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381000" y="685800"/>
            <a:ext cx="6096000" cy="3429000"/>
          </a:xfrm>
        </p:spPr>
      </p:sp>
      <p:sp>
        <p:nvSpPr>
          <p:cNvPr id="3" name="Pastabų vietos rezervavimo ženklas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31380354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381000" y="685800"/>
            <a:ext cx="6096000" cy="3429000"/>
          </a:xfrm>
        </p:spPr>
      </p:sp>
      <p:sp>
        <p:nvSpPr>
          <p:cNvPr id="3" name="Pastabų vietos rezervavimo ženklas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930332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381000" y="685800"/>
            <a:ext cx="6096000" cy="3429000"/>
          </a:xfrm>
        </p:spPr>
      </p:sp>
      <p:sp>
        <p:nvSpPr>
          <p:cNvPr id="3" name="Pastabų vietos rezervavimo ženklas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259584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a:xfrm>
            <a:off x="381000" y="685800"/>
            <a:ext cx="6096000" cy="3429000"/>
          </a:xfrm>
        </p:spPr>
      </p:sp>
      <p:sp>
        <p:nvSpPr>
          <p:cNvPr id="3" name="Pastabų vietos rezervavimo ženklas 2"/>
          <p:cNvSpPr>
            <a:spLocks noGrp="1"/>
          </p:cNvSpPr>
          <p:nvPr>
            <p:ph type="body" idx="1"/>
          </p:nvPr>
        </p:nvSpPr>
        <p:spPr/>
        <p:txBody>
          <a:bodyPr/>
          <a:lstStyle/>
          <a:p>
            <a:endParaRPr lang="lt-LT" dirty="0"/>
          </a:p>
        </p:txBody>
      </p:sp>
    </p:spTree>
    <p:extLst>
      <p:ext uri="{BB962C8B-B14F-4D97-AF65-F5344CB8AC3E}">
        <p14:creationId xmlns:p14="http://schemas.microsoft.com/office/powerpoint/2010/main" val="372073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416969" y="1151930"/>
            <a:ext cx="7358063" cy="2321719"/>
          </a:xfrm>
          <a:prstGeom prst="rect">
            <a:avLst/>
          </a:prstGeom>
        </p:spPr>
        <p:txBody>
          <a:bodyPr anchor="b"/>
          <a:lstStyle/>
          <a:p>
            <a:r>
              <a:t>Title Text</a:t>
            </a:r>
          </a:p>
        </p:txBody>
      </p:sp>
      <p:sp>
        <p:nvSpPr>
          <p:cNvPr id="12" name="Body Level One…"/>
          <p:cNvSpPr txBox="1">
            <a:spLocks noGrp="1"/>
          </p:cNvSpPr>
          <p:nvPr>
            <p:ph type="body" sz="quarter" idx="1"/>
          </p:nvPr>
        </p:nvSpPr>
        <p:spPr>
          <a:xfrm>
            <a:off x="2416969" y="3545086"/>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524626362"/>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sz="half" idx="13"/>
          </p:nvPr>
        </p:nvSpPr>
        <p:spPr>
          <a:xfrm>
            <a:off x="6247804" y="446484"/>
            <a:ext cx="3750469" cy="5777509"/>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2193727" y="446484"/>
            <a:ext cx="3750469" cy="2803923"/>
          </a:xfrm>
          <a:prstGeom prst="rect">
            <a:avLst/>
          </a:prstGeom>
        </p:spPr>
        <p:txBody>
          <a:bodyPr anchor="b"/>
          <a:lstStyle>
            <a:lvl1pPr>
              <a:defRPr sz="4200"/>
            </a:lvl1pPr>
          </a:lstStyle>
          <a:p>
            <a:r>
              <a:t>Title Text</a:t>
            </a:r>
          </a:p>
        </p:txBody>
      </p:sp>
      <p:sp>
        <p:nvSpPr>
          <p:cNvPr id="40" name="Body Level One…"/>
          <p:cNvSpPr txBox="1">
            <a:spLocks noGrp="1"/>
          </p:cNvSpPr>
          <p:nvPr>
            <p:ph type="body" sz="quarter" idx="1"/>
          </p:nvPr>
        </p:nvSpPr>
        <p:spPr>
          <a:xfrm>
            <a:off x="2193727" y="3321844"/>
            <a:ext cx="3750469" cy="2893219"/>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98877156"/>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938415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208020232"/>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quarter" idx="13"/>
          </p:nvPr>
        </p:nvSpPr>
        <p:spPr>
          <a:xfrm>
            <a:off x="6247804" y="1821656"/>
            <a:ext cx="3750469" cy="4420196"/>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2193727" y="1821656"/>
            <a:ext cx="3750469" cy="4420196"/>
          </a:xfrm>
          <a:prstGeom prst="rect">
            <a:avLst/>
          </a:prstGeom>
        </p:spPr>
        <p:txBody>
          <a:bodyPr/>
          <a:lstStyle>
            <a:lvl1pPr marL="232682" indent="-232682">
              <a:spcBef>
                <a:spcPts val="2250"/>
              </a:spcBef>
              <a:defRPr sz="1900"/>
            </a:lvl1pPr>
            <a:lvl2pPr marL="404132" indent="-232682">
              <a:spcBef>
                <a:spcPts val="2250"/>
              </a:spcBef>
              <a:defRPr sz="1900"/>
            </a:lvl2pPr>
            <a:lvl3pPr marL="575582" indent="-232682">
              <a:spcBef>
                <a:spcPts val="2250"/>
              </a:spcBef>
              <a:defRPr sz="1900"/>
            </a:lvl3pPr>
            <a:lvl4pPr marL="747032" indent="-232682">
              <a:spcBef>
                <a:spcPts val="2250"/>
              </a:spcBef>
              <a:defRPr sz="1900"/>
            </a:lvl4pPr>
            <a:lvl5pPr marL="918482" indent="-232682">
              <a:spcBef>
                <a:spcPts val="2250"/>
              </a:spcBef>
              <a:defRPr sz="19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5977052" y="6536531"/>
            <a:ext cx="315791" cy="31354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414460898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2193727" y="892969"/>
            <a:ext cx="7804547" cy="50720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42088931"/>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247804" y="3580805"/>
            <a:ext cx="3750469" cy="2652118"/>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247804" y="625078"/>
            <a:ext cx="3750469" cy="2652118"/>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2193727" y="625078"/>
            <a:ext cx="3750469" cy="5607844"/>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3814148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416969" y="4473773"/>
            <a:ext cx="7358063" cy="390491"/>
          </a:xfrm>
          <a:prstGeom prst="rect">
            <a:avLst/>
          </a:prstGeom>
        </p:spPr>
        <p:txBody>
          <a:bodyPr anchor="t">
            <a:spAutoFit/>
          </a:bodyPr>
          <a:lstStyle>
            <a:lvl1pPr marL="0" indent="0" algn="ctr">
              <a:spcBef>
                <a:spcPts val="0"/>
              </a:spcBef>
              <a:buSzTx/>
              <a:buNone/>
              <a:defRPr sz="1600" i="1"/>
            </a:lvl1pPr>
          </a:lstStyle>
          <a:p>
            <a:r>
              <a:t>–Johnny Appleseed</a:t>
            </a:r>
          </a:p>
        </p:txBody>
      </p:sp>
      <p:sp>
        <p:nvSpPr>
          <p:cNvPr id="94" name="“Type a quote here.”"/>
          <p:cNvSpPr txBox="1">
            <a:spLocks noGrp="1"/>
          </p:cNvSpPr>
          <p:nvPr>
            <p:ph type="body" sz="quarter" idx="14"/>
          </p:nvPr>
        </p:nvSpPr>
        <p:spPr>
          <a:xfrm>
            <a:off x="2416969" y="2965583"/>
            <a:ext cx="7358063" cy="498212"/>
          </a:xfrm>
          <a:prstGeom prst="rect">
            <a:avLst/>
          </a:prstGeom>
        </p:spPr>
        <p:txBody>
          <a:bodyPr>
            <a:spAutoFit/>
          </a:bodyPr>
          <a:lstStyle>
            <a:lvl1pPr marL="0" indent="0" algn="ctr">
              <a:spcBef>
                <a:spcPts val="0"/>
              </a:spcBef>
              <a:buSzTx/>
              <a:buNone/>
              <a:defRPr sz="23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0906546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1524000" y="0"/>
            <a:ext cx="9144001" cy="6858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41801725"/>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87510539"/>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416969" y="1151930"/>
            <a:ext cx="7358063" cy="2321719"/>
          </a:xfrm>
          <a:prstGeom prst="rect">
            <a:avLst/>
          </a:prstGeom>
        </p:spPr>
        <p:txBody>
          <a:bodyPr anchor="b"/>
          <a:lstStyle/>
          <a:p>
            <a:r>
              <a:t>Title Text</a:t>
            </a:r>
          </a:p>
        </p:txBody>
      </p:sp>
      <p:sp>
        <p:nvSpPr>
          <p:cNvPr id="12" name="Body Level One…"/>
          <p:cNvSpPr txBox="1">
            <a:spLocks noGrp="1"/>
          </p:cNvSpPr>
          <p:nvPr>
            <p:ph type="body" sz="quarter" idx="1"/>
          </p:nvPr>
        </p:nvSpPr>
        <p:spPr>
          <a:xfrm>
            <a:off x="2416969" y="3545086"/>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1344667"/>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89640816"/>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551971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quarter" idx="13"/>
          </p:nvPr>
        </p:nvSpPr>
        <p:spPr>
          <a:xfrm>
            <a:off x="6247804" y="1821656"/>
            <a:ext cx="3750469" cy="4420196"/>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2193727" y="1821656"/>
            <a:ext cx="3750469" cy="4420196"/>
          </a:xfrm>
          <a:prstGeom prst="rect">
            <a:avLst/>
          </a:prstGeom>
        </p:spPr>
        <p:txBody>
          <a:bodyPr/>
          <a:lstStyle>
            <a:lvl1pPr marL="232682" indent="-232682">
              <a:spcBef>
                <a:spcPts val="2250"/>
              </a:spcBef>
              <a:defRPr sz="1900"/>
            </a:lvl1pPr>
            <a:lvl2pPr marL="404132" indent="-232682">
              <a:spcBef>
                <a:spcPts val="2250"/>
              </a:spcBef>
              <a:defRPr sz="1900"/>
            </a:lvl2pPr>
            <a:lvl3pPr marL="575582" indent="-232682">
              <a:spcBef>
                <a:spcPts val="2250"/>
              </a:spcBef>
              <a:defRPr sz="1900"/>
            </a:lvl3pPr>
            <a:lvl4pPr marL="747032" indent="-232682">
              <a:spcBef>
                <a:spcPts val="2250"/>
              </a:spcBef>
              <a:defRPr sz="1900"/>
            </a:lvl4pPr>
            <a:lvl5pPr marL="918482" indent="-232682">
              <a:spcBef>
                <a:spcPts val="2250"/>
              </a:spcBef>
              <a:defRPr sz="19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5977052" y="6536531"/>
            <a:ext cx="322203" cy="31354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346417535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2193727" y="892969"/>
            <a:ext cx="7804547" cy="50720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3386927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247804" y="3580805"/>
            <a:ext cx="3750469" cy="2652118"/>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247804" y="625078"/>
            <a:ext cx="3750469" cy="2652118"/>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2193727" y="625078"/>
            <a:ext cx="3750469" cy="5607844"/>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37707103"/>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416969" y="4473773"/>
            <a:ext cx="7358063" cy="390491"/>
          </a:xfrm>
          <a:prstGeom prst="rect">
            <a:avLst/>
          </a:prstGeom>
        </p:spPr>
        <p:txBody>
          <a:bodyPr anchor="t">
            <a:spAutoFit/>
          </a:bodyPr>
          <a:lstStyle>
            <a:lvl1pPr marL="0" indent="0" algn="ctr">
              <a:spcBef>
                <a:spcPts val="0"/>
              </a:spcBef>
              <a:buSzTx/>
              <a:buNone/>
              <a:defRPr sz="1600" i="1"/>
            </a:lvl1pPr>
          </a:lstStyle>
          <a:p>
            <a:r>
              <a:t>–Johnny Appleseed</a:t>
            </a:r>
          </a:p>
        </p:txBody>
      </p:sp>
      <p:sp>
        <p:nvSpPr>
          <p:cNvPr id="94" name="“Type a quote here.”"/>
          <p:cNvSpPr txBox="1">
            <a:spLocks noGrp="1"/>
          </p:cNvSpPr>
          <p:nvPr>
            <p:ph type="body" sz="quarter" idx="14"/>
          </p:nvPr>
        </p:nvSpPr>
        <p:spPr>
          <a:xfrm>
            <a:off x="2416969" y="2965583"/>
            <a:ext cx="7358063" cy="498212"/>
          </a:xfrm>
          <a:prstGeom prst="rect">
            <a:avLst/>
          </a:prstGeom>
        </p:spPr>
        <p:txBody>
          <a:bodyPr>
            <a:spAutoFit/>
          </a:bodyPr>
          <a:lstStyle>
            <a:lvl1pPr marL="0" indent="0" algn="ctr">
              <a:spcBef>
                <a:spcPts val="0"/>
              </a:spcBef>
              <a:buSzTx/>
              <a:buNone/>
              <a:defRPr sz="23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76017222"/>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1524000" y="0"/>
            <a:ext cx="9144001" cy="6858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9167490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07615849"/>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2416969" y="1151930"/>
            <a:ext cx="7358063" cy="2321719"/>
          </a:xfrm>
          <a:prstGeom prst="rect">
            <a:avLst/>
          </a:prstGeom>
        </p:spPr>
        <p:txBody>
          <a:bodyPr anchor="b"/>
          <a:lstStyle/>
          <a:p>
            <a:r>
              <a:t>Title Text</a:t>
            </a:r>
          </a:p>
        </p:txBody>
      </p:sp>
      <p:sp>
        <p:nvSpPr>
          <p:cNvPr id="12" name="Body Level One…"/>
          <p:cNvSpPr txBox="1">
            <a:spLocks noGrp="1"/>
          </p:cNvSpPr>
          <p:nvPr>
            <p:ph type="body" sz="quarter" idx="1"/>
          </p:nvPr>
        </p:nvSpPr>
        <p:spPr>
          <a:xfrm>
            <a:off x="2416969" y="3545086"/>
            <a:ext cx="7358063" cy="794743"/>
          </a:xfrm>
          <a:prstGeom prst="rect">
            <a:avLst/>
          </a:prstGeom>
        </p:spPr>
        <p:txBody>
          <a:bodyPr anchor="t"/>
          <a:lstStyle>
            <a:lvl1pPr marL="0" indent="0" algn="ctr">
              <a:spcBef>
                <a:spcPts val="0"/>
              </a:spcBef>
              <a:buSzTx/>
              <a:buNone/>
              <a:defRPr sz="2600"/>
            </a:lvl1pPr>
            <a:lvl2pPr marL="0" indent="0" algn="ctr">
              <a:spcBef>
                <a:spcPts val="0"/>
              </a:spcBef>
              <a:buSzTx/>
              <a:buNone/>
              <a:defRPr sz="2600"/>
            </a:lvl2pPr>
            <a:lvl3pPr marL="0" indent="0" algn="ctr">
              <a:spcBef>
                <a:spcPts val="0"/>
              </a:spcBef>
              <a:buSzTx/>
              <a:buNone/>
              <a:defRPr sz="2600"/>
            </a:lvl3pPr>
            <a:lvl4pPr marL="0" indent="0" algn="ctr">
              <a:spcBef>
                <a:spcPts val="0"/>
              </a:spcBef>
              <a:buSzTx/>
              <a:buNone/>
              <a:defRPr sz="2600"/>
            </a:lvl4pPr>
            <a:lvl5pPr marL="0" indent="0" algn="ctr">
              <a:spcBef>
                <a:spcPts val="0"/>
              </a:spcBef>
              <a:buSzTx/>
              <a:buNone/>
              <a:defRPr sz="26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lvl1pPr>
              <a:defRPr>
                <a:latin typeface="Helvetica Neue Thin"/>
                <a:ea typeface="Helvetica Neue Thin"/>
                <a:cs typeface="Helvetica Neue Thin"/>
                <a:sym typeface="Helvetica Neue Thin"/>
              </a:defRPr>
            </a:lvl1pPr>
          </a:lstStyle>
          <a:p>
            <a:fld id="{86CB4B4D-7CA3-9044-876B-883B54F8677D}" type="slidenum">
              <a:t>‹#›</a:t>
            </a:fld>
            <a:endParaRPr/>
          </a:p>
        </p:txBody>
      </p:sp>
    </p:spTree>
    <p:extLst>
      <p:ext uri="{BB962C8B-B14F-4D97-AF65-F5344CB8AC3E}">
        <p14:creationId xmlns:p14="http://schemas.microsoft.com/office/powerpoint/2010/main" val="3514248207"/>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87060408"/>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33015231"/>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2193727" y="892969"/>
            <a:ext cx="7804547" cy="507206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03036092"/>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6247804" y="3580805"/>
            <a:ext cx="3750469" cy="2652118"/>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6247804" y="625078"/>
            <a:ext cx="3750469" cy="2652118"/>
          </a:xfrm>
          <a:prstGeom prst="rect">
            <a:avLst/>
          </a:prstGeom>
        </p:spPr>
        <p:txBody>
          <a:bodyPr lIns="91439" tIns="45719" rIns="91439" bIns="45719" anchor="t">
            <a:noAutofit/>
          </a:bodyPr>
          <a:lstStyle/>
          <a:p>
            <a:endParaRPr/>
          </a:p>
        </p:txBody>
      </p:sp>
      <p:sp>
        <p:nvSpPr>
          <p:cNvPr id="85" name="Image"/>
          <p:cNvSpPr>
            <a:spLocks noGrp="1"/>
          </p:cNvSpPr>
          <p:nvPr>
            <p:ph type="pic" sz="half" idx="15"/>
          </p:nvPr>
        </p:nvSpPr>
        <p:spPr>
          <a:xfrm>
            <a:off x="2193727" y="625078"/>
            <a:ext cx="3750469" cy="5607844"/>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5679829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txBox="1">
            <a:spLocks noGrp="1"/>
          </p:cNvSpPr>
          <p:nvPr>
            <p:ph type="body" sz="quarter" idx="13"/>
          </p:nvPr>
        </p:nvSpPr>
        <p:spPr>
          <a:xfrm>
            <a:off x="2416969" y="4473773"/>
            <a:ext cx="7358063" cy="390491"/>
          </a:xfrm>
          <a:prstGeom prst="rect">
            <a:avLst/>
          </a:prstGeom>
        </p:spPr>
        <p:txBody>
          <a:bodyPr anchor="t">
            <a:spAutoFit/>
          </a:bodyPr>
          <a:lstStyle>
            <a:lvl1pPr marL="0" indent="0" algn="ctr">
              <a:spcBef>
                <a:spcPts val="0"/>
              </a:spcBef>
              <a:buSzTx/>
              <a:buNone/>
              <a:defRPr sz="1600" i="1"/>
            </a:lvl1pPr>
          </a:lstStyle>
          <a:p>
            <a:r>
              <a:t>–Johnny Appleseed</a:t>
            </a:r>
          </a:p>
        </p:txBody>
      </p:sp>
      <p:sp>
        <p:nvSpPr>
          <p:cNvPr id="94" name="“Type a quote here.”"/>
          <p:cNvSpPr txBox="1">
            <a:spLocks noGrp="1"/>
          </p:cNvSpPr>
          <p:nvPr>
            <p:ph type="body" sz="quarter" idx="14"/>
          </p:nvPr>
        </p:nvSpPr>
        <p:spPr>
          <a:xfrm>
            <a:off x="2416969" y="2965583"/>
            <a:ext cx="7358063" cy="498212"/>
          </a:xfrm>
          <a:prstGeom prst="rect">
            <a:avLst/>
          </a:prstGeom>
        </p:spPr>
        <p:txBody>
          <a:bodyPr>
            <a:spAutoFit/>
          </a:bodyPr>
          <a:lstStyle>
            <a:lvl1pPr marL="0" indent="0" algn="ctr">
              <a:spcBef>
                <a:spcPts val="0"/>
              </a:spcBef>
              <a:buSzTx/>
              <a:buNone/>
              <a:defRPr sz="2300">
                <a:latin typeface="+mn-lt"/>
                <a:ea typeface="+mn-ea"/>
                <a:cs typeface="+mn-cs"/>
                <a:sym typeface="Helvetica Neue Medium"/>
              </a:defRPr>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5549695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1524000" y="0"/>
            <a:ext cx="9144001" cy="68580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7623147"/>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1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12188013"/>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quarter" idx="13"/>
          </p:nvPr>
        </p:nvSpPr>
        <p:spPr>
          <a:xfrm>
            <a:off x="6247804" y="1821656"/>
            <a:ext cx="3750469" cy="4420196"/>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2193727" y="1821656"/>
            <a:ext cx="3750469" cy="4420196"/>
          </a:xfrm>
          <a:prstGeom prst="rect">
            <a:avLst/>
          </a:prstGeom>
        </p:spPr>
        <p:txBody>
          <a:bodyPr/>
          <a:lstStyle>
            <a:lvl1pPr marL="232682" indent="-232682">
              <a:spcBef>
                <a:spcPts val="2250"/>
              </a:spcBef>
              <a:defRPr sz="1900"/>
            </a:lvl1pPr>
            <a:lvl2pPr marL="404132" indent="-232682">
              <a:spcBef>
                <a:spcPts val="2250"/>
              </a:spcBef>
              <a:defRPr sz="1900"/>
            </a:lvl2pPr>
            <a:lvl3pPr marL="575582" indent="-232682">
              <a:spcBef>
                <a:spcPts val="2250"/>
              </a:spcBef>
              <a:defRPr sz="1900"/>
            </a:lvl3pPr>
            <a:lvl4pPr marL="747032" indent="-232682">
              <a:spcBef>
                <a:spcPts val="2250"/>
              </a:spcBef>
              <a:defRPr sz="1900"/>
            </a:lvl4pPr>
            <a:lvl5pPr marL="918482" indent="-232682">
              <a:spcBef>
                <a:spcPts val="2250"/>
              </a:spcBef>
              <a:defRPr sz="19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xfrm>
            <a:off x="5977052" y="6536531"/>
            <a:ext cx="322203" cy="313546"/>
          </a:xfrm>
          <a:prstGeom prst="rect">
            <a:avLst/>
          </a:prstGeom>
        </p:spPr>
        <p:txBody>
          <a:bodyPr/>
          <a:lstStyle>
            <a:lvl1pPr>
              <a:defRPr>
                <a:latin typeface="Helvetica Light"/>
                <a:ea typeface="Helvetica Light"/>
                <a:cs typeface="Helvetica Light"/>
                <a:sym typeface="Helvetica Light"/>
              </a:defRPr>
            </a:lvl1pPr>
          </a:lstStyle>
          <a:p>
            <a:fld id="{86CB4B4D-7CA3-9044-876B-883B54F8677D}" type="slidenum">
              <a:t>‹#›</a:t>
            </a:fld>
            <a:endParaRPr/>
          </a:p>
        </p:txBody>
      </p:sp>
    </p:spTree>
    <p:extLst>
      <p:ext uri="{BB962C8B-B14F-4D97-AF65-F5344CB8AC3E}">
        <p14:creationId xmlns:p14="http://schemas.microsoft.com/office/powerpoint/2010/main" val="390032708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theme" Target="../theme/theme2.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theme" Target="../theme/theme3.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193727" y="178594"/>
            <a:ext cx="7804547" cy="1518048"/>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2193727" y="1821656"/>
            <a:ext cx="7804547" cy="4420196"/>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77052" y="6536531"/>
            <a:ext cx="315791" cy="313546"/>
          </a:xfrm>
          <a:prstGeom prst="rect">
            <a:avLst/>
          </a:prstGeom>
          <a:ln w="12700">
            <a:miter lim="400000"/>
          </a:ln>
        </p:spPr>
        <p:txBody>
          <a:bodyPr wrap="none" lIns="71437" tIns="71437" rIns="71437" bIns="71437">
            <a:spAutoFit/>
          </a:bodyPr>
          <a:lstStyle>
            <a:lvl1pPr>
              <a:defRPr sz="11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5481332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ransition spd="med"/>
  <p:txStyles>
    <p:titleStyle>
      <a:lvl1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05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527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750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972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194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416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1639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1861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083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143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2286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3429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4572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5715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6858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8001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9144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193727" y="178594"/>
            <a:ext cx="7804547" cy="1518048"/>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2193727" y="1821656"/>
            <a:ext cx="7804547" cy="4420196"/>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77052" y="6536531"/>
            <a:ext cx="322203" cy="313546"/>
          </a:xfrm>
          <a:prstGeom prst="rect">
            <a:avLst/>
          </a:prstGeom>
          <a:ln w="12700">
            <a:miter lim="400000"/>
          </a:ln>
        </p:spPr>
        <p:txBody>
          <a:bodyPr wrap="none" lIns="71437" tIns="71437" rIns="71437" bIns="71437">
            <a:spAutoFit/>
          </a:bodyPr>
          <a:lstStyle>
            <a:lvl1pPr>
              <a:defRPr sz="11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820401141"/>
      </p:ext>
    </p:extLst>
  </p:cSld>
  <p:clrMap bg1="lt1" tx1="dk1" bg2="lt2" tx2="dk2" accent1="accent1" accent2="accent2" accent3="accent3" accent4="accent4" accent5="accent5" accent6="accent6" hlink="hlink" folHlink="folHlink"/>
  <p:sldLayoutIdLst>
    <p:sldLayoutId id="2147483672"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ransition spd="med"/>
  <p:txStyles>
    <p:titleStyle>
      <a:lvl1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05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527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750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972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194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416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1639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1861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083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143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2286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3429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4572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5715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6858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8001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9144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193727" y="178594"/>
            <a:ext cx="7804547" cy="1518048"/>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2193727" y="1821656"/>
            <a:ext cx="7804547" cy="4420196"/>
          </a:xfrm>
          <a:prstGeom prst="rect">
            <a:avLst/>
          </a:prstGeom>
          <a:ln w="12700">
            <a:miter lim="400000"/>
          </a:ln>
          <a:extLst>
            <a:ext uri="{C572A759-6A51-4108-AA02-DFA0A04FC94B}">
              <ma14:wrappingTextBoxFlag xmlns="" xmlns:ma14="http://schemas.microsoft.com/office/mac/drawingml/2011/main"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977052" y="6536531"/>
            <a:ext cx="322203" cy="313546"/>
          </a:xfrm>
          <a:prstGeom prst="rect">
            <a:avLst/>
          </a:prstGeom>
          <a:ln w="12700">
            <a:miter lim="400000"/>
          </a:ln>
        </p:spPr>
        <p:txBody>
          <a:bodyPr wrap="none" lIns="71437" tIns="71437" rIns="71437" bIns="71437">
            <a:spAutoFit/>
          </a:bodyPr>
          <a:lstStyle>
            <a:lvl1pPr>
              <a:defRPr sz="1100" b="0">
                <a:latin typeface="Helvetica Neue Light"/>
                <a:ea typeface="Helvetica Neue Light"/>
                <a:cs typeface="Helvetica Neue Light"/>
                <a:sym typeface="Helvetica Neue Light"/>
              </a:defRPr>
            </a:lvl1pPr>
          </a:lstStyle>
          <a:p>
            <a:fld id="{86CB4B4D-7CA3-9044-876B-883B54F8677D}" type="slidenum">
              <a:t>‹#›</a:t>
            </a:fld>
            <a:endParaRPr/>
          </a:p>
        </p:txBody>
      </p:sp>
    </p:spTree>
    <p:extLst>
      <p:ext uri="{BB962C8B-B14F-4D97-AF65-F5344CB8AC3E}">
        <p14:creationId xmlns:p14="http://schemas.microsoft.com/office/powerpoint/2010/main" val="2434278104"/>
      </p:ext>
    </p:extLst>
  </p:cSld>
  <p:clrMap bg1="lt1" tx1="dk1" bg2="lt2" tx2="dk2" accent1="accent1" accent2="accent2" accent3="accent3" accent4="accent4" accent5="accent5" accent6="accent6" hlink="hlink" folHlink="folHlink"/>
  <p:sldLayoutIdLst>
    <p:sldLayoutId id="2147483683"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Lst>
  <p:transition spd="med"/>
  <p:txStyles>
    <p:titleStyle>
      <a:lvl1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1pPr>
      <a:lvl2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2pPr>
      <a:lvl3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3pPr>
      <a:lvl4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4pPr>
      <a:lvl5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5pPr>
      <a:lvl6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6pPr>
      <a:lvl7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7pPr>
      <a:lvl8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8pPr>
      <a:lvl9pPr marL="0" marR="0" indent="0" algn="ctr" defTabSz="410766" rtl="0" latinLnBrk="0">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Neue Medium"/>
        </a:defRPr>
      </a:lvl9pPr>
    </p:titleStyle>
    <p:bodyStyle>
      <a:lvl1pPr marL="305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1pPr>
      <a:lvl2pPr marL="527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2pPr>
      <a:lvl3pPr marL="750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3pPr>
      <a:lvl4pPr marL="972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4pPr>
      <a:lvl5pPr marL="1194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5pPr>
      <a:lvl6pPr marL="14168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6pPr>
      <a:lvl7pPr marL="16390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7pPr>
      <a:lvl8pPr marL="186134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8pPr>
      <a:lvl9pPr marL="2083594" marR="0" indent="-305594" algn="l" defTabSz="410766" rtl="0" latinLnBrk="0">
        <a:lnSpc>
          <a:spcPct val="100000"/>
        </a:lnSpc>
        <a:spcBef>
          <a:spcPts val="2950"/>
        </a:spcBef>
        <a:spcAft>
          <a:spcPts val="0"/>
        </a:spcAft>
        <a:buClrTx/>
        <a:buSzPct val="145000"/>
        <a:buFontTx/>
        <a:buChar char="•"/>
        <a:tabLst/>
        <a:defRPr sz="2200" b="0" i="0" u="none" strike="noStrike" cap="none" spc="0" baseline="0">
          <a:ln>
            <a:noFill/>
          </a:ln>
          <a:solidFill>
            <a:srgbClr val="000000"/>
          </a:solidFill>
          <a:uFillTx/>
          <a:latin typeface="Helvetica Neue"/>
          <a:ea typeface="Helvetica Neue"/>
          <a:cs typeface="Helvetica Neue"/>
          <a:sym typeface="Helvetica Neue"/>
        </a:defRPr>
      </a:lvl9pPr>
    </p:bodyStyle>
    <p:otherStyle>
      <a:lvl1pPr marL="0" marR="0" indent="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1pPr>
      <a:lvl2pPr marL="0" marR="0" indent="1143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2pPr>
      <a:lvl3pPr marL="0" marR="0" indent="2286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3pPr>
      <a:lvl4pPr marL="0" marR="0" indent="3429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4pPr>
      <a:lvl5pPr marL="0" marR="0" indent="4572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5pPr>
      <a:lvl6pPr marL="0" marR="0" indent="5715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6pPr>
      <a:lvl7pPr marL="0" marR="0" indent="6858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7pPr>
      <a:lvl8pPr marL="0" marR="0" indent="8001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8pPr>
      <a:lvl9pPr marL="0" marR="0" indent="914400" algn="ctr" defTabSz="410766" latinLnBrk="0">
        <a:lnSpc>
          <a:spcPct val="100000"/>
        </a:lnSpc>
        <a:spcBef>
          <a:spcPts val="0"/>
        </a:spcBef>
        <a:spcAft>
          <a:spcPts val="0"/>
        </a:spcAft>
        <a:buClrTx/>
        <a:buSzTx/>
        <a:buFontTx/>
        <a:buNone/>
        <a:tabLst/>
        <a:defRPr sz="1100" b="0" i="0" u="none" strike="noStrike" cap="none" spc="0" baseline="0">
          <a:ln>
            <a:noFill/>
          </a:ln>
          <a:solidFill>
            <a:schemeClr val="tx1"/>
          </a:solidFill>
          <a:uFillTx/>
          <a:latin typeface="+mn-lt"/>
          <a:ea typeface="+mn-ea"/>
          <a:cs typeface="+mn-cs"/>
          <a:sym typeface="Helvetica Neue Ligh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hyperlink" Target="https://walless-my.sharepoint.com/personal/laurynas_narvydas_walless_com/Documents/Darbalaukis/Walless_Establishment%20of%20CryptoAsset%20Service%20Provider_08%202023.pptx?web=1"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microsoft.com/office/2018/10/relationships/comments" Target="../comments/modernComment_12A_AB5649E5.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E51"/>
        </a:solidFill>
        <a:effectLst/>
      </p:bgPr>
    </p:bg>
    <p:spTree>
      <p:nvGrpSpPr>
        <p:cNvPr id="1" name=""/>
        <p:cNvGrpSpPr/>
        <p:nvPr/>
      </p:nvGrpSpPr>
      <p:grpSpPr>
        <a:xfrm>
          <a:off x="0" y="0"/>
          <a:ext cx="0" cy="0"/>
          <a:chOff x="0" y="0"/>
          <a:chExt cx="0" cy="0"/>
        </a:xfrm>
      </p:grpSpPr>
      <p:sp>
        <p:nvSpPr>
          <p:cNvPr id="128" name="A modern law firm  with a wall-less attitude"/>
          <p:cNvSpPr txBox="1"/>
          <p:nvPr/>
        </p:nvSpPr>
        <p:spPr>
          <a:xfrm>
            <a:off x="1117520" y="5436935"/>
            <a:ext cx="5150716" cy="636393"/>
          </a:xfrm>
          <a:prstGeom prst="rect">
            <a:avLst/>
          </a:prstGeom>
          <a:ln w="12700">
            <a:miter lim="400000"/>
          </a:ln>
          <a:extLst>
            <a:ext uri="{C572A759-6A51-4108-AA02-DFA0A04FC94B}">
              <ma14:wrappingTextBoxFlag xmlns:ma14="http://schemas.microsoft.com/office/mac/drawingml/2011/main" xmlns="" val="1"/>
            </a:ext>
          </a:extLst>
        </p:spPr>
        <p:txBody>
          <a:bodyPr lIns="35719" tIns="35719" rIns="35719" bIns="35719">
            <a:spAutoFit/>
          </a:bodyPr>
          <a:lstStyle/>
          <a:p>
            <a:pPr defTabSz="228600" hangingPunct="0">
              <a:lnSpc>
                <a:spcPts val="2150"/>
              </a:lnSpc>
              <a:defRPr sz="3900">
                <a:solidFill>
                  <a:srgbClr val="BFBFBF"/>
                </a:solidFill>
                <a:latin typeface="Wigrum"/>
                <a:ea typeface="Wigrum"/>
                <a:cs typeface="Wigrum"/>
                <a:sym typeface="Wigrum"/>
              </a:defRPr>
            </a:pPr>
            <a:r>
              <a:rPr sz="1950" b="1" kern="0" dirty="0">
                <a:solidFill>
                  <a:srgbClr val="BFBFBF"/>
                </a:solidFill>
                <a:latin typeface="Wigrum"/>
                <a:sym typeface="Wigrum"/>
              </a:rPr>
              <a:t>A modern law firm </a:t>
            </a:r>
            <a:br>
              <a:rPr sz="1950" b="1" kern="0" dirty="0">
                <a:solidFill>
                  <a:srgbClr val="BFBFBF"/>
                </a:solidFill>
                <a:latin typeface="Wigrum"/>
                <a:sym typeface="Wigrum"/>
              </a:rPr>
            </a:br>
            <a:r>
              <a:rPr sz="1950" b="1" kern="0" dirty="0">
                <a:solidFill>
                  <a:srgbClr val="BFBFBF"/>
                </a:solidFill>
                <a:latin typeface="Wigrum"/>
                <a:sym typeface="Wigrum"/>
              </a:rPr>
              <a:t>with a </a:t>
            </a:r>
            <a:r>
              <a:rPr sz="1950" b="1" kern="0" dirty="0">
                <a:solidFill>
                  <a:srgbClr val="FFFFFF"/>
                </a:solidFill>
                <a:latin typeface="Wigrum"/>
                <a:sym typeface="Wigrum"/>
              </a:rPr>
              <a:t>wall-less</a:t>
            </a:r>
            <a:r>
              <a:rPr sz="1950" b="1" kern="0" dirty="0">
                <a:solidFill>
                  <a:srgbClr val="BFBFBF"/>
                </a:solidFill>
                <a:latin typeface="Wigrum"/>
                <a:sym typeface="Wigrum"/>
              </a:rPr>
              <a:t> attitude</a:t>
            </a:r>
          </a:p>
        </p:txBody>
      </p:sp>
      <p:sp>
        <p:nvSpPr>
          <p:cNvPr id="129" name="Circle"/>
          <p:cNvSpPr/>
          <p:nvPr/>
        </p:nvSpPr>
        <p:spPr>
          <a:xfrm>
            <a:off x="10454197" y="5366132"/>
            <a:ext cx="766446" cy="766446"/>
          </a:xfrm>
          <a:prstGeom prst="ellipse">
            <a:avLst/>
          </a:prstGeom>
          <a:solidFill>
            <a:srgbClr val="BFBFBF"/>
          </a:solidFill>
          <a:ln w="12700">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dirty="0">
              <a:solidFill>
                <a:srgbClr val="FFFFFF"/>
              </a:solidFill>
              <a:latin typeface="Helvetica Neue Medium"/>
              <a:sym typeface="Helvetica Neue Medium"/>
            </a:endParaRPr>
          </a:p>
        </p:txBody>
      </p:sp>
      <p:pic>
        <p:nvPicPr>
          <p:cNvPr id="2" name="Picture 1"/>
          <p:cNvPicPr>
            <a:picLocks noChangeAspect="1"/>
          </p:cNvPicPr>
          <p:nvPr/>
        </p:nvPicPr>
        <p:blipFill>
          <a:blip r:embed="rId2"/>
          <a:stretch>
            <a:fillRect/>
          </a:stretch>
        </p:blipFill>
        <p:spPr>
          <a:xfrm>
            <a:off x="1117520" y="1122715"/>
            <a:ext cx="2825750" cy="92075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132" name="Name of the  chapter"/>
          <p:cNvSpPr txBox="1"/>
          <p:nvPr/>
        </p:nvSpPr>
        <p:spPr>
          <a:xfrm>
            <a:off x="1506537" y="3013451"/>
            <a:ext cx="8656637" cy="2211504"/>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spAutoFit/>
          </a:bodyPr>
          <a:lstStyle/>
          <a:p>
            <a:pPr defTabSz="228600" hangingPunct="0">
              <a:lnSpc>
                <a:spcPts val="5450"/>
              </a:lnSpc>
              <a:defRPr sz="11800">
                <a:solidFill>
                  <a:srgbClr val="F7F7F7"/>
                </a:solidFill>
                <a:latin typeface="Wigrum"/>
                <a:ea typeface="Wigrum"/>
                <a:cs typeface="Wigrum"/>
                <a:sym typeface="Wigrum"/>
              </a:defRPr>
            </a:pPr>
            <a:r>
              <a:rPr lang="en-GB" sz="5900" b="1" kern="0" dirty="0" err="1">
                <a:solidFill>
                  <a:srgbClr val="F7F7F7"/>
                </a:solidFill>
                <a:latin typeface="Wigrum"/>
                <a:sym typeface="Wigrum"/>
              </a:rPr>
              <a:t>MiCAR</a:t>
            </a:r>
            <a:r>
              <a:rPr lang="en-GB" sz="5900" b="1" kern="0" dirty="0">
                <a:solidFill>
                  <a:srgbClr val="F7F7F7"/>
                </a:solidFill>
                <a:latin typeface="Wigrum"/>
                <a:sym typeface="Wigrum"/>
              </a:rPr>
              <a:t>: New Asset Type &amp; Financial Services Regulation</a:t>
            </a:r>
          </a:p>
        </p:txBody>
      </p:sp>
      <p:sp>
        <p:nvSpPr>
          <p:cNvPr id="135" name="©  2019 WALLESS | Name of presenter">
            <a:hlinkClick r:id="rId2"/>
          </p:cNvPr>
          <p:cNvSpPr txBox="1"/>
          <p:nvPr/>
        </p:nvSpPr>
        <p:spPr>
          <a:xfrm>
            <a:off x="186842" y="6475285"/>
            <a:ext cx="881653" cy="28366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a:t>
            </a:r>
            <a:r>
              <a:rPr lang="en-US" sz="850" kern="0" dirty="0"/>
              <a:t>202</a:t>
            </a:r>
            <a:r>
              <a:rPr lang="lt-LT" sz="850" kern="0" dirty="0"/>
              <a:t>3</a:t>
            </a:r>
            <a:r>
              <a:rPr lang="en-US" sz="850" kern="0" dirty="0"/>
              <a:t> </a:t>
            </a:r>
            <a:r>
              <a:rPr sz="850" kern="0" dirty="0"/>
              <a:t>WALLESS </a:t>
            </a:r>
          </a:p>
        </p:txBody>
      </p:sp>
      <p:pic>
        <p:nvPicPr>
          <p:cNvPr id="2" name="Picture 1"/>
          <p:cNvPicPr>
            <a:picLocks noChangeAspect="1"/>
          </p:cNvPicPr>
          <p:nvPr/>
        </p:nvPicPr>
        <p:blipFill>
          <a:blip r:embed="rId3"/>
          <a:stretch>
            <a:fillRect/>
          </a:stretch>
        </p:blipFill>
        <p:spPr>
          <a:xfrm>
            <a:off x="8625835" y="336550"/>
            <a:ext cx="3225800" cy="6184900"/>
          </a:xfrm>
          <a:prstGeom prst="rect">
            <a:avLst/>
          </a:prstGeom>
        </p:spPr>
      </p:pic>
    </p:spTree>
    <p:extLst>
      <p:ext uri="{BB962C8B-B14F-4D97-AF65-F5344CB8AC3E}">
        <p14:creationId xmlns:p14="http://schemas.microsoft.com/office/powerpoint/2010/main" val="40121989"/>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498083" y="3196700"/>
            <a:ext cx="9876196" cy="50302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ctr">
              <a:lnSpc>
                <a:spcPct val="100000"/>
              </a:lnSpc>
            </a:pPr>
            <a:r>
              <a:rPr lang="en-GB" sz="2800" dirty="0">
                <a:ea typeface="+mn-ea"/>
                <a:cs typeface="+mn-cs"/>
                <a:sym typeface="Helvetica Neue Light"/>
              </a:rPr>
              <a:t>Is a crypto-asset a new financial asset</a:t>
            </a:r>
            <a:r>
              <a:rPr lang="lt-LT" sz="2800" dirty="0">
                <a:ea typeface="+mn-ea"/>
                <a:cs typeface="+mn-cs"/>
                <a:sym typeface="Helvetica Neue Light"/>
              </a:rPr>
              <a:t>?</a:t>
            </a:r>
            <a:endParaRPr lang="en-GB" sz="2800" dirty="0">
              <a:ea typeface="+mn-ea"/>
              <a:cs typeface="+mn-cs"/>
              <a:sym typeface="Helvetica Neue Light"/>
            </a:endParaRPr>
          </a:p>
        </p:txBody>
      </p:sp>
      <p:pic>
        <p:nvPicPr>
          <p:cNvPr id="146" name="Image" descr="Image"/>
          <p:cNvPicPr>
            <a:picLocks noChangeAspect="1"/>
          </p:cNvPicPr>
          <p:nvPr/>
        </p:nvPicPr>
        <p:blipFill>
          <a:blip r:embed="rId3"/>
          <a:stretch>
            <a:fillRect/>
          </a:stretch>
        </p:blipFill>
        <p:spPr>
          <a:xfrm>
            <a:off x="10336069" y="6287159"/>
            <a:ext cx="1636999" cy="366996"/>
          </a:xfrm>
          <a:prstGeom prst="rect">
            <a:avLst/>
          </a:prstGeom>
          <a:ln w="12700">
            <a:miter lim="400000"/>
          </a:ln>
        </p:spPr>
      </p:pic>
      <p:sp>
        <p:nvSpPr>
          <p:cNvPr id="147" name="Line"/>
          <p:cNvSpPr/>
          <p:nvPr/>
        </p:nvSpPr>
        <p:spPr>
          <a:xfrm flipV="1">
            <a:off x="6222180" y="3699723"/>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9" name="Lorem ipsum dolor sit amet, consectetur adipiscing elit. Aenean mauris felis, auctor sed interdum ac, finibus ut ligula. In ac ex eu enim scelerisque elementum. Cras ac consequat elit, quis interdum neque. Proin urna purus, aliquet sit amet magna nec, ullamcorper porttitor dui. Duis suscipit purus pretium metus egestas porta. Maecenas lacinia odio laoreet, dignissim sapien bibendum, fermentum lectus. Maecenas condimentum lacus nec magna aliquet, sit amet molestie ante aliquam. Suspendisse ac lacus laoreet, placerat massa vitae, maximus libero. Praesent vitae viverra metus.">
            <a:extLst>
              <a:ext uri="{FF2B5EF4-FFF2-40B4-BE49-F238E27FC236}">
                <a16:creationId xmlns:a16="http://schemas.microsoft.com/office/drawing/2014/main" id="{07D6CDF6-D311-44E3-9DAA-521DD644084A}"/>
              </a:ext>
            </a:extLst>
          </p:cNvPr>
          <p:cNvSpPr txBox="1"/>
          <p:nvPr/>
        </p:nvSpPr>
        <p:spPr>
          <a:xfrm>
            <a:off x="842832" y="1661825"/>
            <a:ext cx="10034551" cy="14908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spAutoFit/>
          </a:bodyPr>
          <a:lstStyle>
            <a:lvl1pPr algn="l" defTabSz="457200">
              <a:lnSpc>
                <a:spcPts val="4400"/>
              </a:lnSpc>
              <a:defRPr sz="3300" b="0">
                <a:solidFill>
                  <a:srgbClr val="013E51"/>
                </a:solidFill>
                <a:latin typeface="Wigrum Light"/>
                <a:ea typeface="Wigrum Light"/>
                <a:cs typeface="Wigrum Light"/>
                <a:sym typeface="Wigrum Light"/>
              </a:defRPr>
            </a:lvl1pPr>
          </a:lstStyle>
          <a:p>
            <a:pPr marL="914400">
              <a:lnSpc>
                <a:spcPct val="100000"/>
              </a:lnSpc>
            </a:pPr>
            <a:endParaRPr kumimoji="0" lang="en-GB" sz="500" b="0" i="0" u="none" strike="noStrike" kern="0" cap="none" spc="0" normalizeH="0" baseline="0" dirty="0">
              <a:ln>
                <a:noFill/>
              </a:ln>
              <a:solidFill>
                <a:srgbClr val="013D50"/>
              </a:solidFill>
              <a:effectLst/>
              <a:uLnTx/>
              <a:uFillTx/>
              <a:latin typeface="Wigrum"/>
              <a:sym typeface="Helvetica Neue"/>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spTree>
    <p:extLst>
      <p:ext uri="{BB962C8B-B14F-4D97-AF65-F5344CB8AC3E}">
        <p14:creationId xmlns:p14="http://schemas.microsoft.com/office/powerpoint/2010/main" val="9494159"/>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850790" y="836382"/>
            <a:ext cx="9876196" cy="50302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l">
              <a:lnSpc>
                <a:spcPct val="100000"/>
              </a:lnSpc>
            </a:pPr>
            <a:endParaRPr lang="en-GB" sz="2800" dirty="0">
              <a:ea typeface="+mn-ea"/>
              <a:cs typeface="+mn-cs"/>
              <a:sym typeface="Helvetica Neue Light"/>
            </a:endParaRPr>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9" name="Lorem ipsum dolor sit amet, consectetur adipiscing elit. Aenean mauris felis, auctor sed interdum ac, finibus ut ligula. In ac ex eu enim scelerisque elementum. Cras ac consequat elit, quis interdum neque. Proin urna purus, aliquet sit amet magna nec, ullamcorper porttitor dui. Duis suscipit purus pretium metus egestas porta. Maecenas lacinia odio laoreet, dignissim sapien bibendum, fermentum lectus. Maecenas condimentum lacus nec magna aliquet, sit amet molestie ante aliquam. Suspendisse ac lacus laoreet, placerat massa vitae, maximus libero. Praesent vitae viverra metus.">
            <a:extLst>
              <a:ext uri="{FF2B5EF4-FFF2-40B4-BE49-F238E27FC236}">
                <a16:creationId xmlns:a16="http://schemas.microsoft.com/office/drawing/2014/main" id="{07D6CDF6-D311-44E3-9DAA-521DD644084A}"/>
              </a:ext>
            </a:extLst>
          </p:cNvPr>
          <p:cNvSpPr txBox="1"/>
          <p:nvPr/>
        </p:nvSpPr>
        <p:spPr>
          <a:xfrm>
            <a:off x="869521" y="1335870"/>
            <a:ext cx="9969929" cy="2088072"/>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spAutoFit/>
          </a:bodyPr>
          <a:lstStyle>
            <a:lvl1pPr algn="l" defTabSz="457200">
              <a:lnSpc>
                <a:spcPts val="4400"/>
              </a:lnSpc>
              <a:defRPr sz="3300" b="0">
                <a:solidFill>
                  <a:srgbClr val="013E51"/>
                </a:solidFill>
                <a:latin typeface="Wigrum Light"/>
                <a:ea typeface="Wigrum Light"/>
                <a:cs typeface="Wigrum Light"/>
                <a:sym typeface="Wigrum Light"/>
              </a:defRPr>
            </a:lvl1pPr>
          </a:lstStyle>
          <a:p>
            <a:pPr>
              <a:lnSpc>
                <a:spcPct val="100000"/>
              </a:lnSpc>
            </a:pPr>
            <a:endParaRPr lang="en-US" sz="1800" dirty="0">
              <a:latin typeface="Wigrum"/>
              <a:ea typeface="+mn-ea"/>
              <a:cs typeface="+mn-cs"/>
            </a:endParaRPr>
          </a:p>
          <a:p>
            <a:pPr>
              <a:lnSpc>
                <a:spcPct val="100000"/>
              </a:lnSpc>
            </a:pPr>
            <a:r>
              <a:rPr lang="en-US" sz="1800" dirty="0">
                <a:latin typeface="Wigrum"/>
                <a:ea typeface="+mn-ea"/>
                <a:cs typeface="+mn-cs"/>
              </a:rPr>
              <a:t>A </a:t>
            </a:r>
            <a:r>
              <a:rPr lang="en-US" sz="1800" b="1" dirty="0">
                <a:latin typeface="Wigrum"/>
                <a:ea typeface="+mn-ea"/>
                <a:cs typeface="+mn-cs"/>
              </a:rPr>
              <a:t>financial asset </a:t>
            </a:r>
            <a:r>
              <a:rPr lang="en-US" sz="1800" dirty="0">
                <a:latin typeface="Wigrum"/>
                <a:ea typeface="+mn-ea"/>
                <a:cs typeface="+mn-cs"/>
              </a:rPr>
              <a:t>is a liquid asset that gets its value from a contractual right or ownership claim </a:t>
            </a:r>
            <a:endParaRPr lang="en-GB" sz="1800" dirty="0">
              <a:latin typeface="Wigrum"/>
              <a:ea typeface="+mn-ea"/>
              <a:cs typeface="+mn-cs"/>
              <a:sym typeface="Wigrum"/>
            </a:endParaRPr>
          </a:p>
          <a:p>
            <a:pPr>
              <a:lnSpc>
                <a:spcPct val="100000"/>
              </a:lnSpc>
            </a:pPr>
            <a:endParaRPr lang="en-GB" sz="1800" dirty="0">
              <a:latin typeface="Wigrum"/>
              <a:ea typeface="+mn-ea"/>
              <a:cs typeface="+mn-cs"/>
              <a:sym typeface="Wigrum"/>
            </a:endParaRPr>
          </a:p>
          <a:p>
            <a:pPr>
              <a:lnSpc>
                <a:spcPct val="100000"/>
              </a:lnSpc>
            </a:pPr>
            <a:r>
              <a:rPr lang="en-GB" sz="1800" b="1" dirty="0">
                <a:latin typeface="Wigrum"/>
                <a:ea typeface="+mn-ea"/>
                <a:cs typeface="+mn-cs"/>
                <a:sym typeface="Wigrum"/>
              </a:rPr>
              <a:t>Crypto Asset </a:t>
            </a:r>
            <a:r>
              <a:rPr lang="en-GB" sz="1800" dirty="0">
                <a:latin typeface="Wigrum"/>
                <a:ea typeface="+mn-ea"/>
                <a:cs typeface="+mn-cs"/>
                <a:sym typeface="Wigrum"/>
              </a:rPr>
              <a:t>is a </a:t>
            </a:r>
            <a:r>
              <a:rPr lang="en-GB" sz="1800" dirty="0">
                <a:latin typeface="Wigrum"/>
                <a:ea typeface="+mn-ea"/>
                <a:cs typeface="+mn-cs"/>
              </a:rPr>
              <a:t>digital assets that use public ledgers over the internet to prove ownership:</a:t>
            </a:r>
            <a:endParaRPr lang="en-GB" sz="1800" dirty="0">
              <a:latin typeface="Wigrum"/>
              <a:ea typeface="+mn-ea"/>
              <a:cs typeface="+mn-cs"/>
              <a:sym typeface="Wigrum"/>
            </a:endParaRPr>
          </a:p>
          <a:p>
            <a:pPr marL="573088" indent="-342900">
              <a:lnSpc>
                <a:spcPct val="100000"/>
              </a:lnSpc>
              <a:buAutoNum type="arabicPeriod"/>
            </a:pPr>
            <a:r>
              <a:rPr lang="en-GB" sz="1800" dirty="0">
                <a:latin typeface="Wigrum"/>
                <a:ea typeface="+mn-ea"/>
                <a:cs typeface="+mn-cs"/>
                <a:sym typeface="Wigrum"/>
              </a:rPr>
              <a:t>digital representation of value or rights</a:t>
            </a:r>
          </a:p>
          <a:p>
            <a:pPr marL="573088" indent="-342900">
              <a:lnSpc>
                <a:spcPct val="100000"/>
              </a:lnSpc>
              <a:buAutoNum type="arabicPeriod"/>
            </a:pPr>
            <a:r>
              <a:rPr lang="en-GB" sz="1800" dirty="0">
                <a:latin typeface="Wigrum"/>
                <a:ea typeface="+mn-ea"/>
                <a:cs typeface="+mn-cs"/>
                <a:sym typeface="Wigrum"/>
              </a:rPr>
              <a:t>which may be transferred and stored electronically</a:t>
            </a:r>
          </a:p>
          <a:p>
            <a:pPr marL="573088" indent="-342900">
              <a:lnSpc>
                <a:spcPct val="100000"/>
              </a:lnSpc>
              <a:buAutoNum type="arabicPeriod"/>
            </a:pPr>
            <a:r>
              <a:rPr lang="en-GB" sz="1800" dirty="0">
                <a:latin typeface="Wigrum"/>
                <a:ea typeface="+mn-ea"/>
                <a:cs typeface="+mn-cs"/>
                <a:sym typeface="Wigrum"/>
              </a:rPr>
              <a:t>using distributed ledger technology (DLT) or similar technology</a:t>
            </a:r>
            <a:endParaRPr lang="en-US" sz="1800" b="0" i="0" dirty="0">
              <a:solidFill>
                <a:srgbClr val="111111"/>
              </a:solidFill>
              <a:effectLst/>
              <a:latin typeface="SourceSansPro"/>
            </a:endParaRPr>
          </a:p>
          <a:p>
            <a:pPr>
              <a:lnSpc>
                <a:spcPct val="100000"/>
              </a:lnSpc>
            </a:pPr>
            <a:endParaRPr kumimoji="0" lang="en-GB" sz="500" b="0" i="0" u="none" strike="noStrike" kern="0" cap="none" spc="0" normalizeH="0" baseline="0" dirty="0">
              <a:ln>
                <a:noFill/>
              </a:ln>
              <a:solidFill>
                <a:srgbClr val="013D50"/>
              </a:solidFill>
              <a:effectLst/>
              <a:uLnTx/>
              <a:uFillTx/>
              <a:latin typeface="Wigrum"/>
              <a:sym typeface="Helvetica Neue"/>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sp>
        <p:nvSpPr>
          <p:cNvPr id="10" name="Small caption">
            <a:extLst>
              <a:ext uri="{FF2B5EF4-FFF2-40B4-BE49-F238E27FC236}">
                <a16:creationId xmlns:a16="http://schemas.microsoft.com/office/drawing/2014/main" id="{FC73E7A3-777F-5E6A-CEE9-87647B9B2269}"/>
              </a:ext>
            </a:extLst>
          </p:cNvPr>
          <p:cNvSpPr txBox="1"/>
          <p:nvPr/>
        </p:nvSpPr>
        <p:spPr>
          <a:xfrm>
            <a:off x="850790" y="627831"/>
            <a:ext cx="9876196" cy="50302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l">
              <a:lnSpc>
                <a:spcPct val="100000"/>
              </a:lnSpc>
            </a:pPr>
            <a:r>
              <a:rPr lang="en-US" sz="2800" dirty="0">
                <a:ea typeface="+mn-ea"/>
                <a:cs typeface="+mn-cs"/>
                <a:sym typeface="Helvetica Neue Light"/>
              </a:rPr>
              <a:t>Financial asset vs Crypto-asset definition</a:t>
            </a:r>
            <a:endParaRPr lang="en-GB" sz="2800" dirty="0">
              <a:ea typeface="+mn-ea"/>
              <a:cs typeface="+mn-cs"/>
              <a:sym typeface="Helvetica Neue Light"/>
            </a:endParaRPr>
          </a:p>
        </p:txBody>
      </p:sp>
      <p:sp>
        <p:nvSpPr>
          <p:cNvPr id="11" name="Line">
            <a:extLst>
              <a:ext uri="{FF2B5EF4-FFF2-40B4-BE49-F238E27FC236}">
                <a16:creationId xmlns:a16="http://schemas.microsoft.com/office/drawing/2014/main" id="{7E92521B-67C7-4187-5F98-2BF30F601129}"/>
              </a:ext>
            </a:extLst>
          </p:cNvPr>
          <p:cNvSpPr/>
          <p:nvPr/>
        </p:nvSpPr>
        <p:spPr>
          <a:xfrm flipV="1">
            <a:off x="869521" y="1145950"/>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13" name="TextBox 12">
            <a:extLst>
              <a:ext uri="{FF2B5EF4-FFF2-40B4-BE49-F238E27FC236}">
                <a16:creationId xmlns:a16="http://schemas.microsoft.com/office/drawing/2014/main" id="{DFA8ACEE-5FBC-5381-8858-F18BCDB7B8A8}"/>
              </a:ext>
            </a:extLst>
          </p:cNvPr>
          <p:cNvSpPr txBox="1"/>
          <p:nvPr/>
        </p:nvSpPr>
        <p:spPr>
          <a:xfrm>
            <a:off x="850790" y="3560407"/>
            <a:ext cx="10902400" cy="17543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GB" dirty="0" err="1">
                <a:solidFill>
                  <a:srgbClr val="013E51"/>
                </a:solidFill>
                <a:latin typeface="Wigrum"/>
              </a:rPr>
              <a:t>MiCA</a:t>
            </a:r>
            <a:r>
              <a:rPr lang="en-GB" dirty="0">
                <a:solidFill>
                  <a:srgbClr val="013E51"/>
                </a:solidFill>
                <a:latin typeface="Wigrum"/>
              </a:rPr>
              <a:t> covers crypto-asset that </a:t>
            </a:r>
            <a:r>
              <a:rPr lang="en-GB" b="1" dirty="0">
                <a:solidFill>
                  <a:srgbClr val="013E51"/>
                </a:solidFill>
                <a:latin typeface="Wigrum"/>
              </a:rPr>
              <a:t>do not qualify as</a:t>
            </a:r>
            <a:r>
              <a:rPr lang="en-GB" dirty="0">
                <a:solidFill>
                  <a:srgbClr val="013E51"/>
                </a:solidFill>
                <a:latin typeface="Wigrum"/>
              </a:rPr>
              <a:t>:</a:t>
            </a:r>
          </a:p>
          <a:p>
            <a:pPr marL="573088" indent="-341313" algn="just">
              <a:buFont typeface="Arial" panose="020B0604020202020204" pitchFamily="34" charset="0"/>
              <a:buChar char="•"/>
            </a:pPr>
            <a:r>
              <a:rPr lang="en-GB" sz="1800" dirty="0">
                <a:solidFill>
                  <a:srgbClr val="013E51"/>
                </a:solidFill>
                <a:latin typeface="Wigrum"/>
              </a:rPr>
              <a:t>financial instruments as defined in MiFID II</a:t>
            </a:r>
          </a:p>
          <a:p>
            <a:pPr marL="573088" indent="-341313" algn="just">
              <a:buFont typeface="Arial" panose="020B0604020202020204" pitchFamily="34" charset="0"/>
              <a:buChar char="•"/>
            </a:pPr>
            <a:r>
              <a:rPr lang="en-GB" sz="1800" dirty="0">
                <a:solidFill>
                  <a:srgbClr val="013E51"/>
                </a:solidFill>
                <a:latin typeface="Wigrum"/>
              </a:rPr>
              <a:t>deposits (including structured deposits)</a:t>
            </a:r>
          </a:p>
          <a:p>
            <a:pPr marL="573088" indent="-341313" algn="just">
              <a:buFont typeface="Arial" panose="020B0604020202020204" pitchFamily="34" charset="0"/>
              <a:buChar char="•"/>
            </a:pPr>
            <a:r>
              <a:rPr lang="en-GB" sz="1800" dirty="0">
                <a:solidFill>
                  <a:srgbClr val="013E51"/>
                </a:solidFill>
                <a:latin typeface="Wigrum"/>
              </a:rPr>
              <a:t>funds including e-money (unless they qualify as EMTs)</a:t>
            </a:r>
          </a:p>
          <a:p>
            <a:pPr marL="573088" indent="-341313" algn="just">
              <a:buFont typeface="Arial" panose="020B0604020202020204" pitchFamily="34" charset="0"/>
              <a:buChar char="•"/>
            </a:pPr>
            <a:r>
              <a:rPr lang="en-GB" sz="1800" dirty="0">
                <a:solidFill>
                  <a:srgbClr val="013E51"/>
                </a:solidFill>
                <a:latin typeface="Wigrum"/>
              </a:rPr>
              <a:t>securitisation transactions</a:t>
            </a:r>
          </a:p>
          <a:p>
            <a:pPr marL="573088" indent="-341313" algn="just">
              <a:buFont typeface="Arial" panose="020B0604020202020204" pitchFamily="34" charset="0"/>
              <a:buChar char="•"/>
            </a:pPr>
            <a:r>
              <a:rPr lang="en-GB" sz="1800" dirty="0">
                <a:solidFill>
                  <a:srgbClr val="013E51"/>
                </a:solidFill>
                <a:latin typeface="Wigrum"/>
              </a:rPr>
              <a:t>various other insurance and pension products regulated under existing EU financial services legislation</a:t>
            </a:r>
          </a:p>
        </p:txBody>
      </p:sp>
      <p:sp>
        <p:nvSpPr>
          <p:cNvPr id="3" name="TextBox 2">
            <a:extLst>
              <a:ext uri="{FF2B5EF4-FFF2-40B4-BE49-F238E27FC236}">
                <a16:creationId xmlns:a16="http://schemas.microsoft.com/office/drawing/2014/main" id="{7D866B72-B0DE-AC99-92AE-CD39FDA188BE}"/>
              </a:ext>
            </a:extLst>
          </p:cNvPr>
          <p:cNvSpPr txBox="1"/>
          <p:nvPr/>
        </p:nvSpPr>
        <p:spPr>
          <a:xfrm>
            <a:off x="850790" y="5154614"/>
            <a:ext cx="10902400"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endParaRPr lang="en-GB" b="1" dirty="0">
              <a:solidFill>
                <a:srgbClr val="013E51"/>
              </a:solidFill>
              <a:latin typeface="Wigrum"/>
            </a:endParaRPr>
          </a:p>
          <a:p>
            <a:pPr algn="just"/>
            <a:r>
              <a:rPr lang="en-GB" b="1" dirty="0">
                <a:solidFill>
                  <a:srgbClr val="013E51"/>
                </a:solidFill>
                <a:latin typeface="Wigrum"/>
              </a:rPr>
              <a:t>Conclusion</a:t>
            </a:r>
            <a:r>
              <a:rPr lang="en-GB" dirty="0">
                <a:solidFill>
                  <a:srgbClr val="013E51"/>
                </a:solidFill>
                <a:latin typeface="Wigrum"/>
              </a:rPr>
              <a:t>: new financial asset which was not regulated by any other financial legal framework before</a:t>
            </a:r>
            <a:endParaRPr lang="en-GB" sz="1800" dirty="0">
              <a:solidFill>
                <a:srgbClr val="013E51"/>
              </a:solidFill>
              <a:latin typeface="Wigrum"/>
            </a:endParaRPr>
          </a:p>
        </p:txBody>
      </p:sp>
    </p:spTree>
    <p:extLst>
      <p:ext uri="{BB962C8B-B14F-4D97-AF65-F5344CB8AC3E}">
        <p14:creationId xmlns:p14="http://schemas.microsoft.com/office/powerpoint/2010/main" val="11711187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587209" y="3177488"/>
            <a:ext cx="9876196" cy="50302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l">
              <a:lnSpc>
                <a:spcPct val="100000"/>
              </a:lnSpc>
            </a:pPr>
            <a:r>
              <a:rPr lang="en-GB" sz="2800" dirty="0">
                <a:ea typeface="+mn-ea"/>
                <a:cs typeface="+mn-cs"/>
                <a:sym typeface="Helvetica Neue Light"/>
              </a:rPr>
              <a:t>Why provision of crypto-asset services needs to be regulated</a:t>
            </a:r>
            <a:r>
              <a:rPr lang="lt-LT" sz="2800" dirty="0">
                <a:ea typeface="+mn-ea"/>
                <a:cs typeface="+mn-cs"/>
                <a:sym typeface="Helvetica Neue Light"/>
              </a:rPr>
              <a:t>?</a:t>
            </a:r>
            <a:endParaRPr lang="en-GB" sz="2800" dirty="0">
              <a:ea typeface="+mn-ea"/>
              <a:cs typeface="+mn-cs"/>
              <a:sym typeface="Helvetica Neue Light"/>
            </a:endParaRPr>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147" name="Line"/>
          <p:cNvSpPr/>
          <p:nvPr/>
        </p:nvSpPr>
        <p:spPr>
          <a:xfrm flipV="1">
            <a:off x="5667998" y="3686048"/>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9" name="Lorem ipsum dolor sit amet, consectetur adipiscing elit. Aenean mauris felis, auctor sed interdum ac, finibus ut ligula. In ac ex eu enim scelerisque elementum. Cras ac consequat elit, quis interdum neque. Proin urna purus, aliquet sit amet magna nec, ullamcorper porttitor dui. Duis suscipit purus pretium metus egestas porta. Maecenas lacinia odio laoreet, dignissim sapien bibendum, fermentum lectus. Maecenas condimentum lacus nec magna aliquet, sit amet molestie ante aliquam. Suspendisse ac lacus laoreet, placerat massa vitae, maximus libero. Praesent vitae viverra metus.">
            <a:extLst>
              <a:ext uri="{FF2B5EF4-FFF2-40B4-BE49-F238E27FC236}">
                <a16:creationId xmlns:a16="http://schemas.microsoft.com/office/drawing/2014/main" id="{07D6CDF6-D311-44E3-9DAA-521DD644084A}"/>
              </a:ext>
            </a:extLst>
          </p:cNvPr>
          <p:cNvSpPr txBox="1"/>
          <p:nvPr/>
        </p:nvSpPr>
        <p:spPr>
          <a:xfrm>
            <a:off x="842832" y="1661825"/>
            <a:ext cx="10034551" cy="14908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spAutoFit/>
          </a:bodyPr>
          <a:lstStyle>
            <a:lvl1pPr algn="l" defTabSz="457200">
              <a:lnSpc>
                <a:spcPts val="4400"/>
              </a:lnSpc>
              <a:defRPr sz="3300" b="0">
                <a:solidFill>
                  <a:srgbClr val="013E51"/>
                </a:solidFill>
                <a:latin typeface="Wigrum Light"/>
                <a:ea typeface="Wigrum Light"/>
                <a:cs typeface="Wigrum Light"/>
                <a:sym typeface="Wigrum Light"/>
              </a:defRPr>
            </a:lvl1pPr>
          </a:lstStyle>
          <a:p>
            <a:pPr marL="914400">
              <a:lnSpc>
                <a:spcPct val="100000"/>
              </a:lnSpc>
            </a:pPr>
            <a:endParaRPr kumimoji="0" lang="en-GB" sz="500" b="0" i="0" u="none" strike="noStrike" kern="0" cap="none" spc="0" normalizeH="0" baseline="0" dirty="0">
              <a:ln>
                <a:noFill/>
              </a:ln>
              <a:solidFill>
                <a:srgbClr val="013D50"/>
              </a:solidFill>
              <a:effectLst/>
              <a:uLnTx/>
              <a:uFillTx/>
              <a:latin typeface="Wigrum"/>
              <a:sym typeface="Helvetica Neue"/>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spTree>
    <p:extLst>
      <p:ext uri="{BB962C8B-B14F-4D97-AF65-F5344CB8AC3E}">
        <p14:creationId xmlns:p14="http://schemas.microsoft.com/office/powerpoint/2010/main" val="89828052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092538" y="898097"/>
            <a:ext cx="10718461" cy="41069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just">
              <a:lnSpc>
                <a:spcPct val="100000"/>
              </a:lnSpc>
            </a:pPr>
            <a:r>
              <a:rPr lang="en-US" sz="2200" b="1" kern="0" dirty="0"/>
              <a:t>Two reasons why we need </a:t>
            </a:r>
            <a:r>
              <a:rPr lang="en-US" sz="2200" b="1" kern="0" dirty="0" err="1"/>
              <a:t>MiCAR</a:t>
            </a:r>
            <a:r>
              <a:rPr lang="en-US" sz="2200" b="1" dirty="0"/>
              <a:t> </a:t>
            </a:r>
            <a:endParaRPr sz="2200" b="1" dirty="0"/>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147" name="Line"/>
          <p:cNvSpPr/>
          <p:nvPr/>
        </p:nvSpPr>
        <p:spPr>
          <a:xfrm flipV="1">
            <a:off x="1092538" y="1291203"/>
            <a:ext cx="402199" cy="7535"/>
          </a:xfrm>
          <a:prstGeom prst="line">
            <a:avLst/>
          </a:prstGeom>
          <a:ln w="38100">
            <a:solidFill>
              <a:srgbClr val="DA8A67"/>
            </a:solidFill>
            <a:miter lim="400000"/>
          </a:ln>
        </p:spPr>
        <p:txBody>
          <a:bodyPr lIns="35719" tIns="35719" rIns="35719" bIns="35719" anchor="ctr"/>
          <a:lstStyle/>
          <a:p>
            <a:pPr>
              <a:defRPr sz="3000" b="0">
                <a:solidFill>
                  <a:srgbClr val="FFFFFF"/>
                </a:solidFill>
                <a:latin typeface="+mn-lt"/>
                <a:ea typeface="+mn-ea"/>
                <a:cs typeface="+mn-cs"/>
                <a:sym typeface="Helvetica Neue Medium"/>
              </a:defRPr>
            </a:pPr>
            <a:endParaRPr sz="1500"/>
          </a:p>
        </p:txBody>
      </p:sp>
      <p:sp>
        <p:nvSpPr>
          <p:cNvPr id="148" name="©  2019 WALLESS | Name of presenter"/>
          <p:cNvSpPr txBox="1"/>
          <p:nvPr/>
        </p:nvSpPr>
        <p:spPr>
          <a:xfrm>
            <a:off x="186842" y="6383914"/>
            <a:ext cx="905697" cy="466411"/>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r>
              <a:rPr sz="850" dirty="0"/>
              <a:t>©  20</a:t>
            </a:r>
            <a:r>
              <a:rPr lang="en-US" sz="850" dirty="0"/>
              <a:t>2</a:t>
            </a:r>
            <a:r>
              <a:rPr lang="lt-LT" sz="850" dirty="0"/>
              <a:t>3</a:t>
            </a:r>
            <a:r>
              <a:rPr sz="850" dirty="0"/>
              <a:t> WALLESS  </a:t>
            </a:r>
          </a:p>
        </p:txBody>
      </p:sp>
      <p:sp>
        <p:nvSpPr>
          <p:cNvPr id="7" name="Consequat  elit interdum neque">
            <a:extLst>
              <a:ext uri="{FF2B5EF4-FFF2-40B4-BE49-F238E27FC236}">
                <a16:creationId xmlns:a16="http://schemas.microsoft.com/office/drawing/2014/main" id="{48B72B08-877F-4203-8D5A-8CBE45E4707A}"/>
              </a:ext>
            </a:extLst>
          </p:cNvPr>
          <p:cNvSpPr/>
          <p:nvPr/>
        </p:nvSpPr>
        <p:spPr>
          <a:xfrm>
            <a:off x="1798524" y="1364330"/>
            <a:ext cx="2620480" cy="2482020"/>
          </a:xfrm>
          <a:prstGeom prst="ellipse">
            <a:avLst/>
          </a:prstGeom>
          <a:solidFill>
            <a:srgbClr val="013D4F"/>
          </a:solidFill>
          <a:ln w="12700">
            <a:miter lim="400000"/>
          </a:ln>
          <a:extLst>
            <a:ext uri="{C572A759-6A51-4108-AA02-DFA0A04FC94B}">
              <ma14:wrappingTextBoxFlag xmlns:ma14="http://schemas.microsoft.com/office/mac/drawingml/2011/main" xmlns="" val="1"/>
            </a:ext>
          </a:extLst>
        </p:spPr>
        <p:txBody>
          <a:bodyPr lIns="35719" tIns="35719" rIns="35719" bIns="35719" anchor="ctr"/>
          <a:lstStyle/>
          <a:p>
            <a:pPr algn="ctr" defTabSz="228600" hangingPunct="0">
              <a:defRPr sz="4000">
                <a:solidFill>
                  <a:srgbClr val="003E51"/>
                </a:solidFill>
                <a:latin typeface="Wigrum"/>
                <a:ea typeface="Wigrum"/>
                <a:cs typeface="Wigrum"/>
                <a:sym typeface="Wigrum"/>
              </a:defRPr>
            </a:pPr>
            <a:r>
              <a:rPr lang="en-GB" sz="1400" b="1" dirty="0">
                <a:solidFill>
                  <a:schemeClr val="bg1"/>
                </a:solidFill>
                <a:latin typeface="museo-sans"/>
              </a:rPr>
              <a:t>Risks Associated With Crypto-Assets</a:t>
            </a:r>
            <a:endParaRPr lang="en-GB" sz="1400" b="1" kern="0" dirty="0">
              <a:solidFill>
                <a:schemeClr val="bg1"/>
              </a:solidFill>
              <a:latin typeface="Wigrum"/>
              <a:sym typeface="Wigrum"/>
            </a:endParaRPr>
          </a:p>
        </p:txBody>
      </p:sp>
      <p:sp>
        <p:nvSpPr>
          <p:cNvPr id="8" name="Consequat  elit interdum neque">
            <a:extLst>
              <a:ext uri="{FF2B5EF4-FFF2-40B4-BE49-F238E27FC236}">
                <a16:creationId xmlns:a16="http://schemas.microsoft.com/office/drawing/2014/main" id="{6EB44D23-3D13-4456-A65E-86B6BA733105}"/>
              </a:ext>
            </a:extLst>
          </p:cNvPr>
          <p:cNvSpPr/>
          <p:nvPr/>
        </p:nvSpPr>
        <p:spPr>
          <a:xfrm>
            <a:off x="7095608" y="1364330"/>
            <a:ext cx="2514664" cy="2482020"/>
          </a:xfrm>
          <a:prstGeom prst="ellipse">
            <a:avLst/>
          </a:prstGeom>
          <a:solidFill>
            <a:srgbClr val="E5E5E5"/>
          </a:solidFill>
          <a:ln w="12700">
            <a:miter lim="400000"/>
          </a:ln>
          <a:extLst>
            <a:ext uri="{C572A759-6A51-4108-AA02-DFA0A04FC94B}">
              <ma14:wrappingTextBoxFlag xmlns:ma14="http://schemas.microsoft.com/office/mac/drawingml/2011/main" xmlns="" val="1"/>
            </a:ext>
          </a:extLst>
        </p:spPr>
        <p:txBody>
          <a:bodyPr lIns="0" tIns="0" rIns="0" bIns="0" anchor="ctr"/>
          <a:lstStyle/>
          <a:p>
            <a:pPr algn="ctr" defTabSz="228600">
              <a:defRPr sz="2200">
                <a:solidFill>
                  <a:srgbClr val="013E51"/>
                </a:solidFill>
                <a:latin typeface="Wigrum"/>
                <a:ea typeface="Wigrum"/>
                <a:cs typeface="Wigrum"/>
                <a:sym typeface="Wigrum"/>
              </a:defRPr>
            </a:pPr>
            <a:r>
              <a:rPr lang="en-US" sz="1300" b="1" dirty="0"/>
              <a:t>Fragmentation of Regulation Across EU Member States</a:t>
            </a:r>
          </a:p>
        </p:txBody>
      </p:sp>
      <p:sp>
        <p:nvSpPr>
          <p:cNvPr id="2" name="TextBox 1">
            <a:extLst>
              <a:ext uri="{FF2B5EF4-FFF2-40B4-BE49-F238E27FC236}">
                <a16:creationId xmlns:a16="http://schemas.microsoft.com/office/drawing/2014/main" id="{9E9F8F8A-1BBB-49D7-9C59-709125F3074E}"/>
              </a:ext>
            </a:extLst>
          </p:cNvPr>
          <p:cNvSpPr txBox="1"/>
          <p:nvPr/>
        </p:nvSpPr>
        <p:spPr>
          <a:xfrm>
            <a:off x="1092538" y="3850498"/>
            <a:ext cx="2405384" cy="17956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buFont typeface="Arial" panose="020B0604020202020204" pitchFamily="34" charset="0"/>
              <a:buChar char="•"/>
            </a:pPr>
            <a:r>
              <a:rPr lang="en-US" sz="1600" dirty="0">
                <a:solidFill>
                  <a:srgbClr val="013D50"/>
                </a:solidFill>
                <a:latin typeface="museo-sans"/>
                <a:sym typeface="Wigrum Light"/>
              </a:rPr>
              <a:t> Cases of fraud</a:t>
            </a:r>
          </a:p>
          <a:p>
            <a:pPr>
              <a:buFont typeface="Arial" panose="020B0604020202020204" pitchFamily="34" charset="0"/>
              <a:buChar char="•"/>
            </a:pPr>
            <a:r>
              <a:rPr lang="en-US" sz="1600" dirty="0">
                <a:solidFill>
                  <a:srgbClr val="013D50"/>
                </a:solidFill>
                <a:latin typeface="museo-sans"/>
                <a:sym typeface="Wigrum Light"/>
              </a:rPr>
              <a:t> Operational risk</a:t>
            </a:r>
          </a:p>
          <a:p>
            <a:pPr>
              <a:buFont typeface="Arial" panose="020B0604020202020204" pitchFamily="34" charset="0"/>
              <a:buChar char="•"/>
            </a:pPr>
            <a:r>
              <a:rPr lang="en-US" sz="1600" dirty="0">
                <a:solidFill>
                  <a:srgbClr val="013D50"/>
                </a:solidFill>
                <a:latin typeface="museo-sans"/>
                <a:sym typeface="Wigrum Light"/>
              </a:rPr>
              <a:t> Risk of money laundering and terrorist financing</a:t>
            </a:r>
          </a:p>
          <a:p>
            <a:pPr>
              <a:buFont typeface="Arial" panose="020B0604020202020204" pitchFamily="34" charset="0"/>
              <a:buChar char="•"/>
            </a:pPr>
            <a:r>
              <a:rPr lang="en-US" sz="1600" dirty="0">
                <a:solidFill>
                  <a:srgbClr val="013D50"/>
                </a:solidFill>
                <a:latin typeface="museo-sans"/>
                <a:sym typeface="Wigrum Light"/>
              </a:rPr>
              <a:t> Technical complexity</a:t>
            </a:r>
          </a:p>
          <a:p>
            <a:pPr>
              <a:buFont typeface="Arial" panose="020B0604020202020204" pitchFamily="34" charset="0"/>
              <a:buChar char="•"/>
            </a:pPr>
            <a:r>
              <a:rPr lang="en-US" sz="1600" dirty="0">
                <a:solidFill>
                  <a:srgbClr val="013D50"/>
                </a:solidFill>
                <a:latin typeface="museo-sans"/>
                <a:sym typeface="Wigrum Light"/>
              </a:rPr>
              <a:t> Legal risk</a:t>
            </a:r>
          </a:p>
          <a:p>
            <a:pPr>
              <a:buFont typeface="Arial" panose="020B0604020202020204" pitchFamily="34" charset="0"/>
              <a:buChar char="•"/>
            </a:pPr>
            <a:r>
              <a:rPr lang="en-US" sz="1600" dirty="0">
                <a:solidFill>
                  <a:srgbClr val="013D50"/>
                </a:solidFill>
                <a:latin typeface="museo-sans"/>
                <a:sym typeface="Wigrum Light"/>
              </a:rPr>
              <a:t> Systemic risk</a:t>
            </a:r>
          </a:p>
        </p:txBody>
      </p:sp>
      <p:sp>
        <p:nvSpPr>
          <p:cNvPr id="3" name="TextBox 2">
            <a:extLst>
              <a:ext uri="{FF2B5EF4-FFF2-40B4-BE49-F238E27FC236}">
                <a16:creationId xmlns:a16="http://schemas.microsoft.com/office/drawing/2014/main" id="{C59729F1-FD9F-4786-71C3-978D92CA7658}"/>
              </a:ext>
            </a:extLst>
          </p:cNvPr>
          <p:cNvSpPr txBox="1"/>
          <p:nvPr/>
        </p:nvSpPr>
        <p:spPr>
          <a:xfrm>
            <a:off x="3412664" y="3850498"/>
            <a:ext cx="2744517" cy="179568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buFont typeface="Arial" panose="020B0604020202020204" pitchFamily="34" charset="0"/>
              <a:buChar char="•"/>
            </a:pPr>
            <a:r>
              <a:rPr lang="en-US" sz="1600" dirty="0">
                <a:solidFill>
                  <a:srgbClr val="013D50"/>
                </a:solidFill>
                <a:latin typeface="museo-sans"/>
                <a:sym typeface="Wigrum Light"/>
              </a:rPr>
              <a:t> Risk of cyber attacks</a:t>
            </a:r>
          </a:p>
          <a:p>
            <a:pPr>
              <a:buFont typeface="Arial" panose="020B0604020202020204" pitchFamily="34" charset="0"/>
              <a:buChar char="•"/>
            </a:pPr>
            <a:r>
              <a:rPr lang="en-US" sz="1600" dirty="0">
                <a:solidFill>
                  <a:srgbClr val="013D50"/>
                </a:solidFill>
                <a:latin typeface="museo-sans"/>
                <a:sym typeface="Wigrum Light"/>
              </a:rPr>
              <a:t> Price volatility</a:t>
            </a:r>
          </a:p>
          <a:p>
            <a:pPr>
              <a:buFont typeface="Arial" panose="020B0604020202020204" pitchFamily="34" charset="0"/>
              <a:buChar char="•"/>
            </a:pPr>
            <a:r>
              <a:rPr lang="en-US" sz="1600" dirty="0">
                <a:solidFill>
                  <a:srgbClr val="013D50"/>
                </a:solidFill>
                <a:latin typeface="museo-sans"/>
                <a:sym typeface="Wigrum Light"/>
              </a:rPr>
              <a:t> Lack of transparency</a:t>
            </a:r>
          </a:p>
          <a:p>
            <a:pPr>
              <a:buFont typeface="Arial" panose="020B0604020202020204" pitchFamily="34" charset="0"/>
              <a:buChar char="•"/>
            </a:pPr>
            <a:r>
              <a:rPr lang="en-US" sz="1600" dirty="0">
                <a:solidFill>
                  <a:srgbClr val="013D50"/>
                </a:solidFill>
                <a:latin typeface="museo-sans"/>
                <a:sym typeface="Wigrum Light"/>
              </a:rPr>
              <a:t> Information asymmetry</a:t>
            </a:r>
          </a:p>
          <a:p>
            <a:pPr>
              <a:buFont typeface="Arial" panose="020B0604020202020204" pitchFamily="34" charset="0"/>
              <a:buChar char="•"/>
            </a:pPr>
            <a:r>
              <a:rPr lang="en-US" sz="1600" dirty="0">
                <a:solidFill>
                  <a:srgbClr val="013D50"/>
                </a:solidFill>
                <a:latin typeface="museo-sans"/>
                <a:sym typeface="Wigrum Light"/>
              </a:rPr>
              <a:t> Investor's risk</a:t>
            </a:r>
          </a:p>
          <a:p>
            <a:pPr>
              <a:buFont typeface="Arial" panose="020B0604020202020204" pitchFamily="34" charset="0"/>
              <a:buChar char="•"/>
            </a:pPr>
            <a:r>
              <a:rPr lang="en-US" sz="1600" dirty="0">
                <a:solidFill>
                  <a:srgbClr val="013D50"/>
                </a:solidFill>
                <a:latin typeface="museo-sans"/>
                <a:sym typeface="Wigrum Light"/>
              </a:rPr>
              <a:t> Conflict of interests</a:t>
            </a:r>
          </a:p>
          <a:p>
            <a:pPr>
              <a:buFont typeface="Arial" panose="020B0604020202020204" pitchFamily="34" charset="0"/>
              <a:buChar char="•"/>
            </a:pPr>
            <a:r>
              <a:rPr lang="en-US" sz="1600" dirty="0">
                <a:solidFill>
                  <a:srgbClr val="013D50"/>
                </a:solidFill>
                <a:latin typeface="museo-sans"/>
                <a:sym typeface="Wigrum Light"/>
              </a:rPr>
              <a:t> Liquidity risk</a:t>
            </a:r>
          </a:p>
        </p:txBody>
      </p:sp>
      <p:sp>
        <p:nvSpPr>
          <p:cNvPr id="5" name="TextBox 4">
            <a:extLst>
              <a:ext uri="{FF2B5EF4-FFF2-40B4-BE49-F238E27FC236}">
                <a16:creationId xmlns:a16="http://schemas.microsoft.com/office/drawing/2014/main" id="{D2C5E513-1262-CC53-D98C-0B4DA555EF6A}"/>
              </a:ext>
            </a:extLst>
          </p:cNvPr>
          <p:cNvSpPr txBox="1"/>
          <p:nvPr/>
        </p:nvSpPr>
        <p:spPr>
          <a:xfrm>
            <a:off x="6991929" y="3846350"/>
            <a:ext cx="4081071" cy="18158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buFont typeface="Arial" panose="020B0604020202020204" pitchFamily="34" charset="0"/>
              <a:buChar char="•"/>
            </a:pPr>
            <a:r>
              <a:rPr lang="en-US" sz="1600" dirty="0">
                <a:solidFill>
                  <a:srgbClr val="013D50"/>
                </a:solidFill>
                <a:latin typeface="museo-sans"/>
                <a:sym typeface="Wigrum Light"/>
              </a:rPr>
              <a:t>Different prudential and other requirements</a:t>
            </a:r>
          </a:p>
          <a:p>
            <a:pPr>
              <a:buFont typeface="Arial" panose="020B0604020202020204" pitchFamily="34" charset="0"/>
              <a:buChar char="•"/>
            </a:pPr>
            <a:r>
              <a:rPr lang="en-US" sz="1600" dirty="0">
                <a:solidFill>
                  <a:srgbClr val="013D50"/>
                </a:solidFill>
                <a:latin typeface="museo-sans"/>
                <a:sym typeface="Wigrum Light"/>
              </a:rPr>
              <a:t> Different or NO client (investor) protection measures</a:t>
            </a:r>
          </a:p>
          <a:p>
            <a:pPr>
              <a:buFont typeface="Arial" panose="020B0604020202020204" pitchFamily="34" charset="0"/>
              <a:buChar char="•"/>
            </a:pPr>
            <a:r>
              <a:rPr lang="en-US" sz="1600" dirty="0">
                <a:solidFill>
                  <a:srgbClr val="013D50"/>
                </a:solidFill>
                <a:latin typeface="museo-sans"/>
                <a:sym typeface="Wigrum Light"/>
              </a:rPr>
              <a:t> Different application of AML regulation</a:t>
            </a:r>
          </a:p>
          <a:p>
            <a:pPr>
              <a:buFont typeface="Arial" panose="020B0604020202020204" pitchFamily="34" charset="0"/>
              <a:buChar char="•"/>
            </a:pPr>
            <a:r>
              <a:rPr lang="en-US" sz="1600" dirty="0">
                <a:solidFill>
                  <a:srgbClr val="013D50"/>
                </a:solidFill>
                <a:latin typeface="museo-sans"/>
                <a:sym typeface="Wigrum Light"/>
              </a:rPr>
              <a:t> Regulatory arbitrage</a:t>
            </a:r>
          </a:p>
          <a:p>
            <a:pPr>
              <a:buFont typeface="Arial" panose="020B0604020202020204" pitchFamily="34" charset="0"/>
              <a:buChar char="•"/>
            </a:pPr>
            <a:r>
              <a:rPr lang="en-US" sz="1600" dirty="0">
                <a:solidFill>
                  <a:srgbClr val="013D50"/>
                </a:solidFill>
                <a:latin typeface="museo-sans"/>
                <a:sym typeface="Wigrum Light"/>
              </a:rPr>
              <a:t> Complicated or not possible cross-border activity (LT 80/20 rule)</a:t>
            </a:r>
          </a:p>
        </p:txBody>
      </p:sp>
      <p:sp>
        <p:nvSpPr>
          <p:cNvPr id="4" name="TextBox 3">
            <a:extLst>
              <a:ext uri="{FF2B5EF4-FFF2-40B4-BE49-F238E27FC236}">
                <a16:creationId xmlns:a16="http://schemas.microsoft.com/office/drawing/2014/main" id="{2214D2CF-5B97-3C87-30BC-0A87ECEE87AB}"/>
              </a:ext>
            </a:extLst>
          </p:cNvPr>
          <p:cNvSpPr txBox="1"/>
          <p:nvPr/>
        </p:nvSpPr>
        <p:spPr>
          <a:xfrm>
            <a:off x="1322305" y="5800724"/>
            <a:ext cx="3572918" cy="3183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en-GB" sz="1600" b="1" dirty="0">
                <a:solidFill>
                  <a:srgbClr val="013D50"/>
                </a:solidFill>
                <a:latin typeface="museo-sans"/>
                <a:sym typeface="Wigrum Light"/>
              </a:rPr>
              <a:t>Same risks as to all financial institutions!</a:t>
            </a:r>
          </a:p>
        </p:txBody>
      </p:sp>
      <p:sp>
        <p:nvSpPr>
          <p:cNvPr id="6" name="TextBox 5">
            <a:extLst>
              <a:ext uri="{FF2B5EF4-FFF2-40B4-BE49-F238E27FC236}">
                <a16:creationId xmlns:a16="http://schemas.microsoft.com/office/drawing/2014/main" id="{8B63B885-827A-E2E2-C918-02C46BCAAD95}"/>
              </a:ext>
            </a:extLst>
          </p:cNvPr>
          <p:cNvSpPr txBox="1"/>
          <p:nvPr/>
        </p:nvSpPr>
        <p:spPr>
          <a:xfrm>
            <a:off x="7507812" y="5800723"/>
            <a:ext cx="1690255" cy="3183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r>
              <a:rPr lang="en-GB" sz="1600" b="1" dirty="0">
                <a:solidFill>
                  <a:srgbClr val="013D50"/>
                </a:solidFill>
                <a:latin typeface="museo-sans"/>
                <a:sym typeface="Wigrum Light"/>
              </a:rPr>
              <a:t>EU single Market</a:t>
            </a:r>
          </a:p>
        </p:txBody>
      </p:sp>
    </p:spTree>
    <p:extLst>
      <p:ext uri="{BB962C8B-B14F-4D97-AF65-F5344CB8AC3E}">
        <p14:creationId xmlns:p14="http://schemas.microsoft.com/office/powerpoint/2010/main" val="233597401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157902" y="2587459"/>
            <a:ext cx="9876196" cy="503023"/>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ctr">
              <a:lnSpc>
                <a:spcPct val="100000"/>
              </a:lnSpc>
            </a:pPr>
            <a:r>
              <a:rPr lang="en-GB" sz="2800" dirty="0">
                <a:ea typeface="+mn-ea"/>
                <a:cs typeface="+mn-cs"/>
                <a:sym typeface="Helvetica Neue Light"/>
              </a:rPr>
              <a:t>MICAR</a:t>
            </a:r>
            <a:r>
              <a:rPr lang="en-US" sz="2800" dirty="0">
                <a:ea typeface="+mn-ea"/>
                <a:cs typeface="+mn-cs"/>
                <a:sym typeface="Helvetica Neue Light"/>
              </a:rPr>
              <a:t>: revolution or </a:t>
            </a:r>
            <a:r>
              <a:rPr lang="en-US" sz="2800" i="1" dirty="0">
                <a:ea typeface="+mn-ea"/>
                <a:cs typeface="+mn-cs"/>
                <a:sym typeface="Helvetica Neue Light"/>
              </a:rPr>
              <a:t>same old, same old </a:t>
            </a:r>
            <a:r>
              <a:rPr lang="en-US" sz="2800" dirty="0">
                <a:ea typeface="+mn-ea"/>
                <a:cs typeface="+mn-cs"/>
                <a:sym typeface="Helvetica Neue Light"/>
              </a:rPr>
              <a:t>approach?</a:t>
            </a:r>
            <a:endParaRPr lang="en-GB" sz="2800" dirty="0">
              <a:ea typeface="+mn-ea"/>
              <a:cs typeface="+mn-cs"/>
              <a:sym typeface="Helvetica Neue Light"/>
            </a:endParaRPr>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147" name="Line"/>
          <p:cNvSpPr/>
          <p:nvPr/>
        </p:nvSpPr>
        <p:spPr>
          <a:xfrm flipV="1">
            <a:off x="5881999" y="3206548"/>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9" name="Lorem ipsum dolor sit amet, consectetur adipiscing elit. Aenean mauris felis, auctor sed interdum ac, finibus ut ligula. In ac ex eu enim scelerisque elementum. Cras ac consequat elit, quis interdum neque. Proin urna purus, aliquet sit amet magna nec, ullamcorper porttitor dui. Duis suscipit purus pretium metus egestas porta. Maecenas lacinia odio laoreet, dignissim sapien bibendum, fermentum lectus. Maecenas condimentum lacus nec magna aliquet, sit amet molestie ante aliquam. Suspendisse ac lacus laoreet, placerat massa vitae, maximus libero. Praesent vitae viverra metus.">
            <a:extLst>
              <a:ext uri="{FF2B5EF4-FFF2-40B4-BE49-F238E27FC236}">
                <a16:creationId xmlns:a16="http://schemas.microsoft.com/office/drawing/2014/main" id="{07D6CDF6-D311-44E3-9DAA-521DD644084A}"/>
              </a:ext>
            </a:extLst>
          </p:cNvPr>
          <p:cNvSpPr txBox="1"/>
          <p:nvPr/>
        </p:nvSpPr>
        <p:spPr>
          <a:xfrm>
            <a:off x="842832" y="1661825"/>
            <a:ext cx="10034551" cy="14908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spAutoFit/>
          </a:bodyPr>
          <a:lstStyle>
            <a:lvl1pPr algn="l" defTabSz="457200">
              <a:lnSpc>
                <a:spcPts val="4400"/>
              </a:lnSpc>
              <a:defRPr sz="3300" b="0">
                <a:solidFill>
                  <a:srgbClr val="013E51"/>
                </a:solidFill>
                <a:latin typeface="Wigrum Light"/>
                <a:ea typeface="Wigrum Light"/>
                <a:cs typeface="Wigrum Light"/>
                <a:sym typeface="Wigrum Light"/>
              </a:defRPr>
            </a:lvl1pPr>
          </a:lstStyle>
          <a:p>
            <a:pPr marL="914400">
              <a:lnSpc>
                <a:spcPct val="100000"/>
              </a:lnSpc>
            </a:pPr>
            <a:endParaRPr kumimoji="0" lang="en-GB" sz="500" b="0" i="0" u="none" strike="noStrike" kern="0" cap="none" spc="0" normalizeH="0" baseline="0" dirty="0">
              <a:ln>
                <a:noFill/>
              </a:ln>
              <a:solidFill>
                <a:srgbClr val="013D50"/>
              </a:solidFill>
              <a:effectLst/>
              <a:uLnTx/>
              <a:uFillTx/>
              <a:latin typeface="Wigrum"/>
              <a:sym typeface="Helvetica Neue"/>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spTree>
    <p:extLst>
      <p:ext uri="{BB962C8B-B14F-4D97-AF65-F5344CB8AC3E}">
        <p14:creationId xmlns:p14="http://schemas.microsoft.com/office/powerpoint/2010/main" val="2791884643"/>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231610" y="617026"/>
            <a:ext cx="8928389" cy="40735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defTabSz="228600" hangingPunct="0">
              <a:lnSpc>
                <a:spcPts val="2450"/>
              </a:lnSpc>
            </a:pPr>
            <a:r>
              <a:rPr lang="en-GB" sz="2200" b="1" kern="0" dirty="0"/>
              <a:t>Boring, predictable &amp; </a:t>
            </a:r>
            <a:r>
              <a:rPr lang="en-GB" sz="2200" b="1" kern="0" dirty="0" err="1"/>
              <a:t>dready</a:t>
            </a:r>
            <a:endParaRPr lang="en-GB" sz="2200" b="1" kern="0" dirty="0"/>
          </a:p>
        </p:txBody>
      </p:sp>
      <p:pic>
        <p:nvPicPr>
          <p:cNvPr id="146" name="Image" descr="Image"/>
          <p:cNvPicPr>
            <a:picLocks noChangeAspect="1"/>
          </p:cNvPicPr>
          <p:nvPr/>
        </p:nvPicPr>
        <p:blipFill>
          <a:blip r:embed="rId3"/>
          <a:stretch>
            <a:fillRect/>
          </a:stretch>
        </p:blipFill>
        <p:spPr>
          <a:xfrm>
            <a:off x="10336069" y="6287159"/>
            <a:ext cx="1636999" cy="366996"/>
          </a:xfrm>
          <a:prstGeom prst="rect">
            <a:avLst/>
          </a:prstGeom>
          <a:ln w="12700">
            <a:miter lim="400000"/>
          </a:ln>
        </p:spPr>
      </p:pic>
      <p:sp>
        <p:nvSpPr>
          <p:cNvPr id="148" name="©  2019 WALLESS | Name of presenter"/>
          <p:cNvSpPr txBox="1"/>
          <p:nvPr/>
        </p:nvSpPr>
        <p:spPr>
          <a:xfrm>
            <a:off x="186842" y="6475285"/>
            <a:ext cx="857607" cy="28366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20</a:t>
            </a:r>
            <a:r>
              <a:rPr lang="en-US" sz="850" kern="0" dirty="0"/>
              <a:t>2</a:t>
            </a:r>
            <a:r>
              <a:rPr lang="lt-LT" sz="850" kern="0" dirty="0"/>
              <a:t>3</a:t>
            </a:r>
            <a:r>
              <a:rPr sz="850" kern="0" dirty="0"/>
              <a:t> WALLESS</a:t>
            </a:r>
          </a:p>
        </p:txBody>
      </p:sp>
      <p:sp>
        <p:nvSpPr>
          <p:cNvPr id="41" name="Line">
            <a:extLst>
              <a:ext uri="{FF2B5EF4-FFF2-40B4-BE49-F238E27FC236}">
                <a16:creationId xmlns:a16="http://schemas.microsoft.com/office/drawing/2014/main" id="{3E3E29C3-8019-4AA0-9FDA-15598BC3D682}"/>
              </a:ext>
            </a:extLst>
          </p:cNvPr>
          <p:cNvSpPr/>
          <p:nvPr/>
        </p:nvSpPr>
        <p:spPr>
          <a:xfrm flipV="1">
            <a:off x="1231610" y="1034177"/>
            <a:ext cx="322869" cy="0"/>
          </a:xfrm>
          <a:prstGeom prst="line">
            <a:avLst/>
          </a:prstGeom>
          <a:ln w="38100">
            <a:solidFill>
              <a:srgbClr val="DA8A67"/>
            </a:solidFill>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dirty="0">
              <a:solidFill>
                <a:srgbClr val="FFFFFF"/>
              </a:solidFill>
              <a:latin typeface="Helvetica Neue Medium"/>
              <a:sym typeface="Helvetica Neue Medium"/>
            </a:endParaRPr>
          </a:p>
        </p:txBody>
      </p:sp>
      <p:sp>
        <p:nvSpPr>
          <p:cNvPr id="6" name="TextBox 5">
            <a:extLst>
              <a:ext uri="{FF2B5EF4-FFF2-40B4-BE49-F238E27FC236}">
                <a16:creationId xmlns:a16="http://schemas.microsoft.com/office/drawing/2014/main" id="{CED7FBCF-5BB9-1496-099B-7DE9F6182E10}"/>
              </a:ext>
            </a:extLst>
          </p:cNvPr>
          <p:cNvSpPr txBox="1"/>
          <p:nvPr/>
        </p:nvSpPr>
        <p:spPr>
          <a:xfrm>
            <a:off x="1191069" y="2789397"/>
            <a:ext cx="9809862"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dirty="0">
                <a:solidFill>
                  <a:srgbClr val="013E51"/>
                </a:solidFill>
                <a:latin typeface="Wigrum"/>
                <a:sym typeface="Wigrum"/>
              </a:rPr>
              <a:t>Union legislative acts on financial services should be guided by the principles of ‘</a:t>
            </a:r>
            <a:r>
              <a:rPr lang="en-US" b="1" dirty="0">
                <a:solidFill>
                  <a:srgbClr val="013E51"/>
                </a:solidFill>
                <a:latin typeface="Wigrum"/>
                <a:sym typeface="Wigrum"/>
              </a:rPr>
              <a:t>same activities, same risks, same rules</a:t>
            </a:r>
            <a:r>
              <a:rPr lang="en-US" dirty="0">
                <a:solidFill>
                  <a:srgbClr val="013E51"/>
                </a:solidFill>
                <a:latin typeface="Wigrum"/>
                <a:sym typeface="Wigrum"/>
              </a:rPr>
              <a:t>’ and of technology neutrality.</a:t>
            </a:r>
            <a:endParaRPr lang="en-US" dirty="0">
              <a:solidFill>
                <a:srgbClr val="013E51"/>
              </a:solidFill>
              <a:latin typeface="Wigrum"/>
              <a:sym typeface="Wigrum Light"/>
            </a:endParaRPr>
          </a:p>
          <a:p>
            <a:pPr algn="r"/>
            <a:r>
              <a:rPr lang="en-US" dirty="0">
                <a:solidFill>
                  <a:srgbClr val="013E51"/>
                </a:solidFill>
                <a:latin typeface="Wigrum"/>
                <a:sym typeface="Wigrum Light"/>
              </a:rPr>
              <a:t>Art. 9 of the preamble of the </a:t>
            </a:r>
            <a:r>
              <a:rPr lang="en-US" dirty="0" err="1">
                <a:solidFill>
                  <a:srgbClr val="013E51"/>
                </a:solidFill>
                <a:latin typeface="Wigrum"/>
                <a:sym typeface="Wigrum Light"/>
              </a:rPr>
              <a:t>MiCAR</a:t>
            </a:r>
            <a:endParaRPr lang="en-GB" dirty="0">
              <a:solidFill>
                <a:srgbClr val="013E51"/>
              </a:solidFill>
              <a:latin typeface="Wigrum"/>
              <a:sym typeface="Wigrum Light"/>
            </a:endParaRPr>
          </a:p>
        </p:txBody>
      </p:sp>
    </p:spTree>
    <p:extLst>
      <p:ext uri="{BB962C8B-B14F-4D97-AF65-F5344CB8AC3E}">
        <p14:creationId xmlns:p14="http://schemas.microsoft.com/office/powerpoint/2010/main" val="275968368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231610" y="626821"/>
            <a:ext cx="8928389" cy="40735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defTabSz="228600" hangingPunct="0">
              <a:lnSpc>
                <a:spcPts val="2450"/>
              </a:lnSpc>
            </a:pPr>
            <a:r>
              <a:rPr lang="en-GB" sz="2200" b="1" kern="0" dirty="0" err="1"/>
              <a:t>MiCAR</a:t>
            </a:r>
            <a:r>
              <a:rPr lang="en-GB" sz="2200" b="1" kern="0" dirty="0"/>
              <a:t> vs MiFID</a:t>
            </a:r>
          </a:p>
        </p:txBody>
      </p:sp>
      <p:pic>
        <p:nvPicPr>
          <p:cNvPr id="146" name="Image" descr="Image"/>
          <p:cNvPicPr>
            <a:picLocks noChangeAspect="1"/>
          </p:cNvPicPr>
          <p:nvPr/>
        </p:nvPicPr>
        <p:blipFill>
          <a:blip r:embed="rId3"/>
          <a:stretch>
            <a:fillRect/>
          </a:stretch>
        </p:blipFill>
        <p:spPr>
          <a:xfrm>
            <a:off x="10336069" y="6287159"/>
            <a:ext cx="1636999" cy="366996"/>
          </a:xfrm>
          <a:prstGeom prst="rect">
            <a:avLst/>
          </a:prstGeom>
          <a:ln w="12700">
            <a:miter lim="400000"/>
          </a:ln>
        </p:spPr>
      </p:pic>
      <p:sp>
        <p:nvSpPr>
          <p:cNvPr id="148" name="©  2019 WALLESS | Name of presenter"/>
          <p:cNvSpPr txBox="1"/>
          <p:nvPr/>
        </p:nvSpPr>
        <p:spPr>
          <a:xfrm>
            <a:off x="186842" y="6475285"/>
            <a:ext cx="857607" cy="28366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20</a:t>
            </a:r>
            <a:r>
              <a:rPr lang="en-US" sz="850" kern="0" dirty="0"/>
              <a:t>2</a:t>
            </a:r>
            <a:r>
              <a:rPr lang="lt-LT" sz="850" kern="0" dirty="0"/>
              <a:t>3</a:t>
            </a:r>
            <a:r>
              <a:rPr sz="850" kern="0" dirty="0"/>
              <a:t> WALLESS</a:t>
            </a:r>
          </a:p>
        </p:txBody>
      </p:sp>
      <p:sp>
        <p:nvSpPr>
          <p:cNvPr id="41" name="Line">
            <a:extLst>
              <a:ext uri="{FF2B5EF4-FFF2-40B4-BE49-F238E27FC236}">
                <a16:creationId xmlns:a16="http://schemas.microsoft.com/office/drawing/2014/main" id="{3E3E29C3-8019-4AA0-9FDA-15598BC3D682}"/>
              </a:ext>
            </a:extLst>
          </p:cNvPr>
          <p:cNvSpPr/>
          <p:nvPr/>
        </p:nvSpPr>
        <p:spPr>
          <a:xfrm flipV="1">
            <a:off x="1231610" y="1034177"/>
            <a:ext cx="322869" cy="0"/>
          </a:xfrm>
          <a:prstGeom prst="line">
            <a:avLst/>
          </a:prstGeom>
          <a:ln w="38100">
            <a:solidFill>
              <a:srgbClr val="DA8A67"/>
            </a:solidFill>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dirty="0">
              <a:solidFill>
                <a:srgbClr val="FFFFFF"/>
              </a:solidFill>
              <a:latin typeface="Helvetica Neue Medium"/>
              <a:sym typeface="Helvetica Neue Medium"/>
            </a:endParaRPr>
          </a:p>
        </p:txBody>
      </p:sp>
      <p:sp>
        <p:nvSpPr>
          <p:cNvPr id="2" name="Lorem ipsum dolor sit amet, consectetur adipiscing elit. Aenean mauris felis, auctor sed interdum ac, finibus ut ligula. In ac ex eu enim scelerisque elementum. Cras ac consequat elit, quis interdum neque. Proin urna purus, aliquet sit amet magna nec, ullamcorper porttitor dui. Duis suscipit purus pretium metus egestas porta. Maecenas lacinia odio laoreet, dignissim sapien bibendum, fermentum lectus. Maecenas condimentum lacus nec magna aliquet, sit amet molestie ante aliquam. Suspendisse ac lacus laoreet, placerat massa vitae, maximus libero. Praesent vitae viverra metus.">
            <a:extLst>
              <a:ext uri="{FF2B5EF4-FFF2-40B4-BE49-F238E27FC236}">
                <a16:creationId xmlns:a16="http://schemas.microsoft.com/office/drawing/2014/main" id="{390974AA-3DC4-854B-9691-F1E964C556F1}"/>
              </a:ext>
            </a:extLst>
          </p:cNvPr>
          <p:cNvSpPr txBox="1"/>
          <p:nvPr/>
        </p:nvSpPr>
        <p:spPr>
          <a:xfrm>
            <a:off x="514036" y="5371267"/>
            <a:ext cx="9645963" cy="256802"/>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spAutoFit/>
          </a:bodyPr>
          <a:lstStyle>
            <a:lvl1pPr algn="l" defTabSz="457200">
              <a:lnSpc>
                <a:spcPts val="4400"/>
              </a:lnSpc>
              <a:defRPr sz="3300" b="0">
                <a:solidFill>
                  <a:srgbClr val="013E51"/>
                </a:solidFill>
                <a:latin typeface="Wigrum Light"/>
                <a:ea typeface="Wigrum Light"/>
                <a:cs typeface="Wigrum Light"/>
                <a:sym typeface="Wigrum Light"/>
              </a:defRPr>
            </a:lvl1pPr>
          </a:lstStyle>
          <a:p>
            <a:pPr marL="685800" marR="0" lvl="3" indent="0" algn="just" defTabSz="410766" rtl="0" eaLnBrk="1" fontAlgn="auto" latinLnBrk="0" hangingPunct="0">
              <a:lnSpc>
                <a:spcPct val="100000"/>
              </a:lnSpc>
              <a:spcBef>
                <a:spcPts val="0"/>
              </a:spcBef>
              <a:spcAft>
                <a:spcPts val="0"/>
              </a:spcAft>
              <a:buClrTx/>
              <a:buSzTx/>
              <a:buFontTx/>
              <a:buNone/>
              <a:tabLst/>
              <a:defRPr/>
            </a:pPr>
            <a:r>
              <a:rPr kumimoji="0" lang="en-GB" sz="1200" b="0" i="0" u="none" strike="noStrike" kern="0" cap="none" spc="0" normalizeH="0" baseline="0" noProof="0" dirty="0">
                <a:ln>
                  <a:noFill/>
                </a:ln>
                <a:solidFill>
                  <a:srgbClr val="013E51"/>
                </a:solidFill>
                <a:effectLst/>
                <a:uLnTx/>
                <a:uFillTx/>
                <a:latin typeface="Wigrum"/>
                <a:sym typeface="Helvetica Neue"/>
              </a:rPr>
              <a:t>*A </a:t>
            </a:r>
            <a:r>
              <a:rPr kumimoji="0" lang="en-GB" sz="1200" b="0" i="0" u="none" strike="noStrike" kern="0" cap="none" spc="0" normalizeH="0" baseline="0" dirty="0">
                <a:ln>
                  <a:noFill/>
                </a:ln>
                <a:solidFill>
                  <a:srgbClr val="013E51"/>
                </a:solidFill>
                <a:effectLst/>
                <a:uLnTx/>
                <a:uFillTx/>
                <a:latin typeface="Wigrum"/>
                <a:sym typeface="Helvetica Neue"/>
              </a:rPr>
              <a:t>crypto-asset service provider may be authorised to provide one or more of the above </a:t>
            </a:r>
            <a:r>
              <a:rPr kumimoji="0" lang="en-GB" sz="1200" b="0" i="0" u="none" strike="noStrike" kern="0" cap="none" spc="0" normalizeH="0" baseline="0" dirty="0" err="1">
                <a:ln>
                  <a:noFill/>
                </a:ln>
                <a:solidFill>
                  <a:srgbClr val="013E51"/>
                </a:solidFill>
                <a:effectLst/>
                <a:uLnTx/>
                <a:uFillTx/>
                <a:latin typeface="Wigrum"/>
                <a:sym typeface="Helvetica Neue"/>
              </a:rPr>
              <a:t>crypro</a:t>
            </a:r>
            <a:r>
              <a:rPr lang="en-GB" sz="1200" kern="0" dirty="0">
                <a:solidFill>
                  <a:srgbClr val="013E51"/>
                </a:solidFill>
                <a:latin typeface="Wigrum"/>
                <a:sym typeface="Helvetica Neue"/>
              </a:rPr>
              <a:t>-asset </a:t>
            </a:r>
            <a:r>
              <a:rPr kumimoji="0" lang="en-GB" sz="1200" b="0" i="0" u="none" strike="noStrike" kern="0" cap="none" spc="0" normalizeH="0" baseline="0" dirty="0">
                <a:ln>
                  <a:noFill/>
                </a:ln>
                <a:solidFill>
                  <a:srgbClr val="013E51"/>
                </a:solidFill>
                <a:effectLst/>
                <a:uLnTx/>
                <a:uFillTx/>
                <a:latin typeface="Wigrum"/>
                <a:sym typeface="Helvetica Neue"/>
              </a:rPr>
              <a:t>services</a:t>
            </a:r>
            <a:r>
              <a:rPr kumimoji="0" lang="en-GB" sz="1200" b="0" i="0" u="none" strike="noStrike" kern="0" cap="none" spc="0" normalizeH="0" baseline="0" dirty="0">
                <a:ln>
                  <a:noFill/>
                </a:ln>
                <a:solidFill>
                  <a:srgbClr val="013E51"/>
                </a:solidFill>
                <a:effectLst/>
                <a:uLnTx/>
                <a:uFillTx/>
                <a:latin typeface="Wigrum"/>
              </a:rPr>
              <a:t>.</a:t>
            </a:r>
            <a:endParaRPr kumimoji="0" lang="en-GB" sz="500" b="0" i="0" u="none" strike="noStrike" kern="0" cap="none" spc="0" normalizeH="0" baseline="0" dirty="0">
              <a:ln>
                <a:noFill/>
              </a:ln>
              <a:solidFill>
                <a:srgbClr val="013E51"/>
              </a:solidFill>
              <a:effectLst/>
              <a:uLnTx/>
              <a:uFillTx/>
              <a:latin typeface="Wigrum"/>
              <a:sym typeface="Helvetica Neue"/>
            </a:endParaRPr>
          </a:p>
        </p:txBody>
      </p:sp>
      <p:graphicFrame>
        <p:nvGraphicFramePr>
          <p:cNvPr id="4" name="Table 4">
            <a:extLst>
              <a:ext uri="{FF2B5EF4-FFF2-40B4-BE49-F238E27FC236}">
                <a16:creationId xmlns:a16="http://schemas.microsoft.com/office/drawing/2014/main" id="{24CBF1B4-9D4D-F38A-1316-2A4A43093CC6}"/>
              </a:ext>
            </a:extLst>
          </p:cNvPr>
          <p:cNvGraphicFramePr>
            <a:graphicFrameLocks noGrp="1"/>
          </p:cNvGraphicFramePr>
          <p:nvPr>
            <p:extLst>
              <p:ext uri="{D42A27DB-BD31-4B8C-83A1-F6EECF244321}">
                <p14:modId xmlns:p14="http://schemas.microsoft.com/office/powerpoint/2010/main" val="977999173"/>
              </p:ext>
            </p:extLst>
          </p:nvPr>
        </p:nvGraphicFramePr>
        <p:xfrm>
          <a:off x="1231610" y="1316323"/>
          <a:ext cx="5320265" cy="3914513"/>
        </p:xfrm>
        <a:graphic>
          <a:graphicData uri="http://schemas.openxmlformats.org/drawingml/2006/table">
            <a:tbl>
              <a:tblPr firstRow="1" bandRow="1">
                <a:tableStyleId>{5940675A-B579-460E-94D1-54222C63F5DA}</a:tableStyleId>
              </a:tblPr>
              <a:tblGrid>
                <a:gridCol w="501587">
                  <a:extLst>
                    <a:ext uri="{9D8B030D-6E8A-4147-A177-3AD203B41FA5}">
                      <a16:colId xmlns:a16="http://schemas.microsoft.com/office/drawing/2014/main" val="3626154768"/>
                    </a:ext>
                  </a:extLst>
                </a:gridCol>
                <a:gridCol w="4818678">
                  <a:extLst>
                    <a:ext uri="{9D8B030D-6E8A-4147-A177-3AD203B41FA5}">
                      <a16:colId xmlns:a16="http://schemas.microsoft.com/office/drawing/2014/main" val="3228577217"/>
                    </a:ext>
                  </a:extLst>
                </a:gridCol>
              </a:tblGrid>
              <a:tr h="557102">
                <a:tc>
                  <a:txBody>
                    <a:bodyPr/>
                    <a:lstStyle/>
                    <a:p>
                      <a:r>
                        <a:rPr lang="en-US" sz="1400" b="1" dirty="0">
                          <a:solidFill>
                            <a:schemeClr val="bg1"/>
                          </a:solidFill>
                          <a:latin typeface="Wigrum"/>
                        </a:rPr>
                        <a:t>No.</a:t>
                      </a:r>
                      <a:endParaRPr lang="en-GB" sz="1400" b="1" dirty="0">
                        <a:solidFill>
                          <a:schemeClr val="bg1"/>
                        </a:solidFill>
                        <a:latin typeface="Wigrum"/>
                      </a:endParaRP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en-GB" sz="1400" b="1" i="0" u="none" strike="noStrike" cap="none" spc="0" baseline="0" noProof="0" dirty="0">
                          <a:ln>
                            <a:noFill/>
                          </a:ln>
                          <a:solidFill>
                            <a:schemeClr val="bg1"/>
                          </a:solidFill>
                          <a:uFillTx/>
                          <a:latin typeface="Wigrum"/>
                          <a:ea typeface="+mn-ea"/>
                          <a:cs typeface="+mn-cs"/>
                          <a:sym typeface="Helvetica Neue Light"/>
                        </a:rPr>
                        <a:t>Crypto-asset services*</a:t>
                      </a:r>
                    </a:p>
                  </a:txBody>
                  <a:tcPr marL="45720" marR="45720" marT="22860" marB="22860">
                    <a:solidFill>
                      <a:srgbClr val="013E51"/>
                    </a:solidFill>
                  </a:tcPr>
                </a:tc>
                <a:extLst>
                  <a:ext uri="{0D108BD9-81ED-4DB2-BD59-A6C34878D82A}">
                    <a16:rowId xmlns:a16="http://schemas.microsoft.com/office/drawing/2014/main" val="1934510417"/>
                  </a:ext>
                </a:extLst>
              </a:tr>
              <a:tr h="347561">
                <a:tc>
                  <a:txBody>
                    <a:bodyPr/>
                    <a:lstStyle/>
                    <a:p>
                      <a:r>
                        <a:rPr lang="en-GB" sz="1400" dirty="0">
                          <a:solidFill>
                            <a:srgbClr val="013E51"/>
                          </a:solidFill>
                          <a:latin typeface="Wigrum"/>
                        </a:rPr>
                        <a:t>1.</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noProof="0" dirty="0">
                          <a:ln>
                            <a:noFill/>
                          </a:ln>
                          <a:solidFill>
                            <a:srgbClr val="013E51"/>
                          </a:solidFill>
                          <a:uFillTx/>
                          <a:latin typeface="Wigrum"/>
                          <a:ea typeface="+mn-ea"/>
                          <a:cs typeface="+mn-cs"/>
                          <a:sym typeface="Helvetica Neue Light"/>
                        </a:rPr>
                        <a:t>Custody</a:t>
                      </a:r>
                      <a:r>
                        <a:rPr lang="en-GB" sz="1400" b="0" i="0" u="none" strike="noStrike" cap="none" spc="0" baseline="0" dirty="0">
                          <a:ln>
                            <a:noFill/>
                          </a:ln>
                          <a:solidFill>
                            <a:srgbClr val="013E51"/>
                          </a:solidFill>
                          <a:uFillTx/>
                          <a:latin typeface="Wigrum"/>
                          <a:ea typeface="+mn-ea"/>
                          <a:cs typeface="+mn-cs"/>
                          <a:sym typeface="Helvetica Neue Light"/>
                        </a:rPr>
                        <a:t> and administration of crypto-assets on behalf of clients</a:t>
                      </a:r>
                    </a:p>
                  </a:txBody>
                  <a:tcPr marL="45720" marR="45720" marT="22860" marB="22860" anchor="ctr">
                    <a:solidFill>
                      <a:schemeClr val="bg2">
                        <a:lumMod val="90000"/>
                      </a:schemeClr>
                    </a:solidFill>
                  </a:tcPr>
                </a:tc>
                <a:extLst>
                  <a:ext uri="{0D108BD9-81ED-4DB2-BD59-A6C34878D82A}">
                    <a16:rowId xmlns:a16="http://schemas.microsoft.com/office/drawing/2014/main" val="2406613491"/>
                  </a:ext>
                </a:extLst>
              </a:tr>
              <a:tr h="469127">
                <a:tc>
                  <a:txBody>
                    <a:bodyPr/>
                    <a:lstStyle/>
                    <a:p>
                      <a:r>
                        <a:rPr lang="en-GB" sz="1400" dirty="0">
                          <a:solidFill>
                            <a:srgbClr val="013E51"/>
                          </a:solidFill>
                          <a:latin typeface="Wigrum"/>
                        </a:rPr>
                        <a:t>2.</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Operation of a trading platform for crypto-assets</a:t>
                      </a:r>
                    </a:p>
                  </a:txBody>
                  <a:tcPr marL="45720" marR="45720" marT="22860" marB="22860" anchor="ctr">
                    <a:solidFill>
                      <a:schemeClr val="bg2">
                        <a:lumMod val="90000"/>
                      </a:schemeClr>
                    </a:solidFill>
                  </a:tcPr>
                </a:tc>
                <a:extLst>
                  <a:ext uri="{0D108BD9-81ED-4DB2-BD59-A6C34878D82A}">
                    <a16:rowId xmlns:a16="http://schemas.microsoft.com/office/drawing/2014/main" val="3988373509"/>
                  </a:ext>
                </a:extLst>
              </a:tr>
              <a:tr h="296769">
                <a:tc>
                  <a:txBody>
                    <a:bodyPr/>
                    <a:lstStyle/>
                    <a:p>
                      <a:r>
                        <a:rPr lang="en-GB" sz="1400" dirty="0">
                          <a:solidFill>
                            <a:srgbClr val="013E51"/>
                          </a:solidFill>
                          <a:latin typeface="Wigrum"/>
                        </a:rPr>
                        <a:t>3.</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Exchange of crypto-assets for funds</a:t>
                      </a:r>
                    </a:p>
                  </a:txBody>
                  <a:tcPr marL="45720" marR="45720" marT="22860" marB="22860" anchor="ctr"/>
                </a:tc>
                <a:extLst>
                  <a:ext uri="{0D108BD9-81ED-4DB2-BD59-A6C34878D82A}">
                    <a16:rowId xmlns:a16="http://schemas.microsoft.com/office/drawing/2014/main" val="3110469112"/>
                  </a:ext>
                </a:extLst>
              </a:tr>
              <a:tr h="302883">
                <a:tc>
                  <a:txBody>
                    <a:bodyPr/>
                    <a:lstStyle/>
                    <a:p>
                      <a:r>
                        <a:rPr lang="en-GB" sz="1400" dirty="0">
                          <a:solidFill>
                            <a:srgbClr val="013E51"/>
                          </a:solidFill>
                          <a:latin typeface="Wigrum"/>
                        </a:rPr>
                        <a:t>4.</a:t>
                      </a:r>
                    </a:p>
                  </a:txBody>
                  <a:tcPr marL="45720" marR="45720" marT="22860" marB="22860" anchor="ctr"/>
                </a:tc>
                <a:tc>
                  <a:txBody>
                    <a:bodyPr/>
                    <a:lstStyle/>
                    <a:p>
                      <a:pPr algn="just"/>
                      <a:r>
                        <a:rPr lang="en-GB" sz="1400" b="0" i="0" u="none" strike="noStrike" cap="none" spc="0" baseline="0" dirty="0">
                          <a:ln>
                            <a:noFill/>
                          </a:ln>
                          <a:solidFill>
                            <a:srgbClr val="013E51"/>
                          </a:solidFill>
                          <a:uFillTx/>
                          <a:latin typeface="Wigrum"/>
                          <a:ea typeface="+mn-ea"/>
                          <a:cs typeface="+mn-cs"/>
                          <a:sym typeface="Helvetica Neue Light"/>
                        </a:rPr>
                        <a:t>  Exchange of crypto-assets for other crypto-assets</a:t>
                      </a:r>
                    </a:p>
                  </a:txBody>
                  <a:tcPr marL="0" marR="0" marT="0" marB="0" anchor="ctr"/>
                </a:tc>
                <a:extLst>
                  <a:ext uri="{0D108BD9-81ED-4DB2-BD59-A6C34878D82A}">
                    <a16:rowId xmlns:a16="http://schemas.microsoft.com/office/drawing/2014/main" val="4019064108"/>
                  </a:ext>
                </a:extLst>
              </a:tr>
              <a:tr h="267040">
                <a:tc>
                  <a:txBody>
                    <a:bodyPr/>
                    <a:lstStyle/>
                    <a:p>
                      <a:r>
                        <a:rPr lang="en-GB" sz="1400" dirty="0">
                          <a:solidFill>
                            <a:srgbClr val="013E51"/>
                          </a:solidFill>
                          <a:latin typeface="Wigrum"/>
                        </a:rPr>
                        <a:t>5.</a:t>
                      </a:r>
                    </a:p>
                  </a:txBody>
                  <a:tcPr marL="45720" marR="45720" marT="22860" marB="22860" anchor="ctr"/>
                </a:tc>
                <a:tc>
                  <a:txBody>
                    <a:bodyPr/>
                    <a:lstStyle/>
                    <a:p>
                      <a:pPr algn="just"/>
                      <a:r>
                        <a:rPr lang="en-GB" sz="1400" b="0" i="0" u="none" strike="noStrike" cap="none" spc="0" baseline="0" dirty="0">
                          <a:ln>
                            <a:noFill/>
                          </a:ln>
                          <a:solidFill>
                            <a:srgbClr val="013E51"/>
                          </a:solidFill>
                          <a:uFillTx/>
                          <a:latin typeface="Wigrum"/>
                          <a:ea typeface="+mn-ea"/>
                          <a:cs typeface="+mn-cs"/>
                          <a:sym typeface="Helvetica Neue Light"/>
                        </a:rPr>
                        <a:t>  Execution of orders for crypto-assets on behalf of clients</a:t>
                      </a:r>
                    </a:p>
                  </a:txBody>
                  <a:tcPr marL="0" marR="0" marT="0" marB="0" anchor="ctr"/>
                </a:tc>
                <a:extLst>
                  <a:ext uri="{0D108BD9-81ED-4DB2-BD59-A6C34878D82A}">
                    <a16:rowId xmlns:a16="http://schemas.microsoft.com/office/drawing/2014/main" val="2268924870"/>
                  </a:ext>
                </a:extLst>
              </a:tr>
              <a:tr h="296769">
                <a:tc>
                  <a:txBody>
                    <a:bodyPr/>
                    <a:lstStyle/>
                    <a:p>
                      <a:r>
                        <a:rPr lang="en-GB" sz="1400" dirty="0">
                          <a:solidFill>
                            <a:srgbClr val="013E51"/>
                          </a:solidFill>
                          <a:latin typeface="Wigrum"/>
                        </a:rPr>
                        <a:t>6.</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Placing of crypto-assets</a:t>
                      </a:r>
                    </a:p>
                  </a:txBody>
                  <a:tcPr marL="45720" marR="45720" marT="22860" marB="22860" anchor="ctr"/>
                </a:tc>
                <a:extLst>
                  <a:ext uri="{0D108BD9-81ED-4DB2-BD59-A6C34878D82A}">
                    <a16:rowId xmlns:a16="http://schemas.microsoft.com/office/drawing/2014/main" val="136791583"/>
                  </a:ext>
                </a:extLst>
              </a:tr>
              <a:tr h="486955">
                <a:tc>
                  <a:txBody>
                    <a:bodyPr/>
                    <a:lstStyle/>
                    <a:p>
                      <a:r>
                        <a:rPr lang="en-GB" sz="1400" dirty="0">
                          <a:solidFill>
                            <a:srgbClr val="013E51"/>
                          </a:solidFill>
                          <a:latin typeface="Wigrum"/>
                        </a:rPr>
                        <a:t>7.</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Reception and transmission of orders for crypto-assets on behalf of clients</a:t>
                      </a:r>
                    </a:p>
                  </a:txBody>
                  <a:tcPr marL="45720" marR="45720" marT="22860" marB="22860" anchor="ctr"/>
                </a:tc>
                <a:extLst>
                  <a:ext uri="{0D108BD9-81ED-4DB2-BD59-A6C34878D82A}">
                    <a16:rowId xmlns:a16="http://schemas.microsoft.com/office/drawing/2014/main" val="124477790"/>
                  </a:ext>
                </a:extLst>
              </a:tr>
              <a:tr h="296769">
                <a:tc>
                  <a:txBody>
                    <a:bodyPr/>
                    <a:lstStyle/>
                    <a:p>
                      <a:r>
                        <a:rPr lang="en-GB" sz="1400" dirty="0">
                          <a:solidFill>
                            <a:srgbClr val="013E51"/>
                          </a:solidFill>
                          <a:latin typeface="Wigrum"/>
                        </a:rPr>
                        <a:t>8.</a:t>
                      </a:r>
                    </a:p>
                  </a:txBody>
                  <a:tcPr marL="45720" marR="45720" marT="22860" marB="22860" anchor="ctr"/>
                </a:tc>
                <a:tc>
                  <a:txBody>
                    <a:bodyPr/>
                    <a:lstStyle/>
                    <a:p>
                      <a:pPr algn="just"/>
                      <a:r>
                        <a:rPr lang="en-GB" sz="1400" b="0" i="0" u="none" strike="noStrike" cap="none" spc="0" baseline="0" dirty="0">
                          <a:ln>
                            <a:noFill/>
                          </a:ln>
                          <a:solidFill>
                            <a:srgbClr val="013E51"/>
                          </a:solidFill>
                          <a:uFillTx/>
                          <a:latin typeface="Wigrum"/>
                          <a:ea typeface="+mn-ea"/>
                          <a:cs typeface="+mn-cs"/>
                          <a:sym typeface="Helvetica Neue Light"/>
                        </a:rPr>
                        <a:t>  Advice on crypto-assets</a:t>
                      </a:r>
                    </a:p>
                  </a:txBody>
                  <a:tcPr marL="0" marR="0" marT="0" marB="0" anchor="ctr"/>
                </a:tc>
                <a:extLst>
                  <a:ext uri="{0D108BD9-81ED-4DB2-BD59-A6C34878D82A}">
                    <a16:rowId xmlns:a16="http://schemas.microsoft.com/office/drawing/2014/main" val="218534053"/>
                  </a:ext>
                </a:extLst>
              </a:tr>
              <a:tr h="296769">
                <a:tc>
                  <a:txBody>
                    <a:bodyPr/>
                    <a:lstStyle/>
                    <a:p>
                      <a:r>
                        <a:rPr lang="en-GB" sz="1400" dirty="0">
                          <a:solidFill>
                            <a:srgbClr val="013E51"/>
                          </a:solidFill>
                          <a:latin typeface="Wigrum"/>
                        </a:rPr>
                        <a:t>9.</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Portfolio management on crypto-assets</a:t>
                      </a:r>
                    </a:p>
                  </a:txBody>
                  <a:tcPr marL="45720" marR="45720" marT="22860" marB="22860" anchor="ctr"/>
                </a:tc>
                <a:extLst>
                  <a:ext uri="{0D108BD9-81ED-4DB2-BD59-A6C34878D82A}">
                    <a16:rowId xmlns:a16="http://schemas.microsoft.com/office/drawing/2014/main" val="2119357364"/>
                  </a:ext>
                </a:extLst>
              </a:tr>
              <a:tr h="296769">
                <a:tc>
                  <a:txBody>
                    <a:bodyPr/>
                    <a:lstStyle/>
                    <a:p>
                      <a:r>
                        <a:rPr lang="en-GB" sz="1400" dirty="0">
                          <a:solidFill>
                            <a:srgbClr val="013E51"/>
                          </a:solidFill>
                          <a:latin typeface="Wigrum"/>
                        </a:rPr>
                        <a:t>10.</a:t>
                      </a:r>
                    </a:p>
                  </a:txBody>
                  <a:tcPr marL="45720" marR="45720" marT="22860" marB="22860" anchor="ctr"/>
                </a:tc>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Transfer services for crypto-assets on behalf of clients</a:t>
                      </a:r>
                    </a:p>
                  </a:txBody>
                  <a:tcPr marL="45720" marR="45720" marT="22860" marB="22860" anchor="ctr">
                    <a:solidFill>
                      <a:schemeClr val="accent1">
                        <a:lumMod val="20000"/>
                        <a:lumOff val="80000"/>
                      </a:schemeClr>
                    </a:solidFill>
                  </a:tcPr>
                </a:tc>
                <a:extLst>
                  <a:ext uri="{0D108BD9-81ED-4DB2-BD59-A6C34878D82A}">
                    <a16:rowId xmlns:a16="http://schemas.microsoft.com/office/drawing/2014/main" val="1169767521"/>
                  </a:ext>
                </a:extLst>
              </a:tr>
            </a:tbl>
          </a:graphicData>
        </a:graphic>
      </p:graphicFrame>
      <p:graphicFrame>
        <p:nvGraphicFramePr>
          <p:cNvPr id="10" name="Lentelė 9">
            <a:extLst>
              <a:ext uri="{FF2B5EF4-FFF2-40B4-BE49-F238E27FC236}">
                <a16:creationId xmlns:a16="http://schemas.microsoft.com/office/drawing/2014/main" id="{988A9726-1B3F-29B6-52F7-6894847A942C}"/>
              </a:ext>
            </a:extLst>
          </p:cNvPr>
          <p:cNvGraphicFramePr>
            <a:graphicFrameLocks noGrp="1"/>
          </p:cNvGraphicFramePr>
          <p:nvPr>
            <p:extLst>
              <p:ext uri="{D42A27DB-BD31-4B8C-83A1-F6EECF244321}">
                <p14:modId xmlns:p14="http://schemas.microsoft.com/office/powerpoint/2010/main" val="2532981376"/>
              </p:ext>
            </p:extLst>
          </p:nvPr>
        </p:nvGraphicFramePr>
        <p:xfrm>
          <a:off x="6565926" y="1316324"/>
          <a:ext cx="4812392" cy="3919566"/>
        </p:xfrm>
        <a:graphic>
          <a:graphicData uri="http://schemas.openxmlformats.org/drawingml/2006/table">
            <a:tbl>
              <a:tblPr firstRow="1" bandRow="1">
                <a:tableStyleId>{5940675A-B579-460E-94D1-54222C63F5DA}</a:tableStyleId>
              </a:tblPr>
              <a:tblGrid>
                <a:gridCol w="4812392">
                  <a:extLst>
                    <a:ext uri="{9D8B030D-6E8A-4147-A177-3AD203B41FA5}">
                      <a16:colId xmlns:a16="http://schemas.microsoft.com/office/drawing/2014/main" val="1775775192"/>
                    </a:ext>
                  </a:extLst>
                </a:gridCol>
              </a:tblGrid>
              <a:tr h="561304">
                <a:tc>
                  <a:txBody>
                    <a:bodyPr/>
                    <a:lstStyle/>
                    <a:p>
                      <a:pPr marL="0" marR="0" indent="0" algn="ctr" defTabSz="410766" latinLnBrk="0">
                        <a:lnSpc>
                          <a:spcPct val="100000"/>
                        </a:lnSpc>
                        <a:spcBef>
                          <a:spcPts val="0"/>
                        </a:spcBef>
                        <a:spcAft>
                          <a:spcPts val="0"/>
                        </a:spcAft>
                        <a:buClrTx/>
                        <a:buSzTx/>
                        <a:buFontTx/>
                        <a:buNone/>
                        <a:tabLst/>
                      </a:pPr>
                      <a:r>
                        <a:rPr lang="en-GB" sz="1400" b="1" i="0" u="none" strike="noStrike" cap="none" spc="0" baseline="0" noProof="0" dirty="0">
                          <a:ln>
                            <a:noFill/>
                          </a:ln>
                          <a:solidFill>
                            <a:schemeClr val="bg1"/>
                          </a:solidFill>
                          <a:uFillTx/>
                          <a:latin typeface="Wigrum"/>
                          <a:ea typeface="+mn-ea"/>
                          <a:cs typeface="+mn-cs"/>
                          <a:sym typeface="Helvetica Neue Light"/>
                        </a:rPr>
                        <a:t>Investment Services under the MiFID</a:t>
                      </a:r>
                    </a:p>
                    <a:p>
                      <a:pPr marL="0" marR="0" indent="0" algn="ctr" defTabSz="410766" latinLnBrk="0">
                        <a:lnSpc>
                          <a:spcPct val="100000"/>
                        </a:lnSpc>
                        <a:spcBef>
                          <a:spcPts val="0"/>
                        </a:spcBef>
                        <a:spcAft>
                          <a:spcPts val="0"/>
                        </a:spcAft>
                        <a:buClrTx/>
                        <a:buSzTx/>
                        <a:buFontTx/>
                        <a:buNone/>
                        <a:tabLst/>
                      </a:pPr>
                      <a:endParaRPr lang="en-GB" sz="1400" b="1" i="0" u="none" strike="noStrike" cap="none" spc="0" baseline="0" noProof="0" dirty="0">
                        <a:ln>
                          <a:noFill/>
                        </a:ln>
                        <a:solidFill>
                          <a:schemeClr val="bg1"/>
                        </a:solidFill>
                        <a:uFillTx/>
                        <a:latin typeface="Wigrum"/>
                        <a:ea typeface="+mn-ea"/>
                        <a:cs typeface="+mn-cs"/>
                        <a:sym typeface="Helvetica Neue Light"/>
                      </a:endParaRPr>
                    </a:p>
                  </a:txBody>
                  <a:tcPr marL="45720" marR="45720" marT="22860" marB="22860">
                    <a:solidFill>
                      <a:srgbClr val="013E51"/>
                    </a:solidFill>
                  </a:tcPr>
                </a:tc>
                <a:extLst>
                  <a:ext uri="{0D108BD9-81ED-4DB2-BD59-A6C34878D82A}">
                    <a16:rowId xmlns:a16="http://schemas.microsoft.com/office/drawing/2014/main" val="4114953836"/>
                  </a:ext>
                </a:extLst>
              </a:tr>
              <a:tr h="330562">
                <a:tc>
                  <a:txBody>
                    <a:bodyPr/>
                    <a:lstStyle/>
                    <a:p>
                      <a:pPr marL="0" marR="0" indent="0" algn="l" defTabSz="410766" latinLnBrk="0">
                        <a:lnSpc>
                          <a:spcPct val="100000"/>
                        </a:lnSpc>
                        <a:spcBef>
                          <a:spcPts val="0"/>
                        </a:spcBef>
                        <a:spcAft>
                          <a:spcPts val="0"/>
                        </a:spcAft>
                        <a:buClrTx/>
                        <a:buSzTx/>
                        <a:buFontTx/>
                        <a:buNone/>
                        <a:tabLst/>
                      </a:pPr>
                      <a:r>
                        <a:rPr lang="en-US" sz="1400" b="0" i="0" u="none" strike="noStrike" cap="none" spc="0" baseline="0" dirty="0">
                          <a:ln>
                            <a:noFill/>
                          </a:ln>
                          <a:solidFill>
                            <a:srgbClr val="013E51"/>
                          </a:solidFill>
                          <a:uFillTx/>
                          <a:latin typeface="Wigrum"/>
                          <a:ea typeface="+mn-ea"/>
                          <a:cs typeface="+mn-cs"/>
                          <a:sym typeface="Helvetica Neue Light"/>
                        </a:rPr>
                        <a:t>Safekeeping and administration of financial instruments</a:t>
                      </a:r>
                      <a:endParaRPr lang="en-GB" sz="14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extLst>
                  <a:ext uri="{0D108BD9-81ED-4DB2-BD59-A6C34878D82A}">
                    <a16:rowId xmlns:a16="http://schemas.microsoft.com/office/drawing/2014/main" val="1173155281"/>
                  </a:ext>
                </a:extLst>
              </a:tr>
              <a:tr h="490628">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Operation of a trading platform (Regulated Market, MTF, OTF)</a:t>
                      </a:r>
                    </a:p>
                  </a:txBody>
                  <a:tcPr marL="45720" marR="45720" marT="22860" marB="22860" anchor="ctr"/>
                </a:tc>
                <a:extLst>
                  <a:ext uri="{0D108BD9-81ED-4DB2-BD59-A6C34878D82A}">
                    <a16:rowId xmlns:a16="http://schemas.microsoft.com/office/drawing/2014/main" val="1654349228"/>
                  </a:ext>
                </a:extLst>
              </a:tr>
              <a:tr h="299007">
                <a:tc>
                  <a:txBody>
                    <a:bodyPr/>
                    <a:lstStyle/>
                    <a:p>
                      <a:pPr marL="0" marR="0" lvl="0" indent="0" algn="l" defTabSz="410766"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3E51"/>
                          </a:solidFill>
                          <a:effectLst/>
                          <a:uLnTx/>
                          <a:uFillTx/>
                          <a:latin typeface="Wigrum"/>
                          <a:ea typeface="+mn-ea"/>
                          <a:cs typeface="+mn-cs"/>
                          <a:sym typeface="Helvetica Neue Light"/>
                        </a:rPr>
                        <a:t>Foreign exchange services </a:t>
                      </a:r>
                      <a:r>
                        <a:rPr kumimoji="0" lang="en-GB" sz="1400" b="0" i="0" u="none" strike="noStrike" kern="0" cap="none" spc="0" normalizeH="0" baseline="0" noProof="0" dirty="0">
                          <a:ln>
                            <a:noFill/>
                          </a:ln>
                          <a:solidFill>
                            <a:srgbClr val="013E51"/>
                          </a:solidFill>
                          <a:effectLst/>
                          <a:uLnTx/>
                          <a:uFillTx/>
                          <a:latin typeface="Wigrum"/>
                          <a:ea typeface="+mn-ea"/>
                          <a:cs typeface="+mn-cs"/>
                          <a:sym typeface="Helvetica Neue Light"/>
                        </a:rPr>
                        <a:t>(ancillary service under </a:t>
                      </a:r>
                      <a:r>
                        <a:rPr kumimoji="0" lang="en-GB" sz="1400" b="0" i="0" u="none" strike="noStrike" kern="0" cap="none" spc="0" normalizeH="0" baseline="0" noProof="0" dirty="0" err="1">
                          <a:ln>
                            <a:noFill/>
                          </a:ln>
                          <a:solidFill>
                            <a:srgbClr val="013E51"/>
                          </a:solidFill>
                          <a:effectLst/>
                          <a:uLnTx/>
                          <a:uFillTx/>
                          <a:latin typeface="Wigrum"/>
                          <a:ea typeface="+mn-ea"/>
                          <a:cs typeface="+mn-cs"/>
                          <a:sym typeface="Helvetica Neue Light"/>
                        </a:rPr>
                        <a:t>MiIFD</a:t>
                      </a:r>
                      <a:r>
                        <a:rPr kumimoji="0" lang="en-GB" sz="1400" b="0" i="0" u="none" strike="noStrike" kern="0" cap="none" spc="0" normalizeH="0" baseline="0" noProof="0" dirty="0">
                          <a:ln>
                            <a:noFill/>
                          </a:ln>
                          <a:solidFill>
                            <a:srgbClr val="013E51"/>
                          </a:solidFill>
                          <a:effectLst/>
                          <a:uLnTx/>
                          <a:uFillTx/>
                          <a:latin typeface="Wigrum"/>
                          <a:ea typeface="+mn-ea"/>
                          <a:cs typeface="+mn-cs"/>
                          <a:sym typeface="Helvetica Neue Light"/>
                        </a:rPr>
                        <a:t>)</a:t>
                      </a:r>
                    </a:p>
                  </a:txBody>
                  <a:tcPr marL="45720" marR="45720" marT="22860" marB="22860" anchor="ctr"/>
                </a:tc>
                <a:extLst>
                  <a:ext uri="{0D108BD9-81ED-4DB2-BD59-A6C34878D82A}">
                    <a16:rowId xmlns:a16="http://schemas.microsoft.com/office/drawing/2014/main" val="3979949794"/>
                  </a:ext>
                </a:extLst>
              </a:tr>
              <a:tr h="305168">
                <a:tc>
                  <a:txBody>
                    <a:bodyPr/>
                    <a:lstStyle/>
                    <a:p>
                      <a:pPr marL="0" marR="0" lvl="0" indent="0" algn="l" defTabSz="410766"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013E51"/>
                          </a:solidFill>
                          <a:effectLst/>
                          <a:uLnTx/>
                          <a:uFillTx/>
                          <a:latin typeface="Wigrum"/>
                          <a:ea typeface="+mn-ea"/>
                          <a:cs typeface="+mn-cs"/>
                          <a:sym typeface="Helvetica Neue Light"/>
                        </a:rPr>
                        <a:t> Foreign exchange services </a:t>
                      </a:r>
                      <a:r>
                        <a:rPr kumimoji="0" lang="en-GB" sz="1400" b="0" i="0" u="none" strike="noStrike" kern="0" cap="none" spc="0" normalizeH="0" baseline="0" noProof="0" dirty="0">
                          <a:ln>
                            <a:noFill/>
                          </a:ln>
                          <a:solidFill>
                            <a:srgbClr val="013E51"/>
                          </a:solidFill>
                          <a:effectLst/>
                          <a:uLnTx/>
                          <a:uFillTx/>
                          <a:latin typeface="Wigrum"/>
                          <a:ea typeface="+mn-ea"/>
                          <a:cs typeface="+mn-cs"/>
                          <a:sym typeface="Helvetica Neue Light"/>
                        </a:rPr>
                        <a:t>(ancillary service under </a:t>
                      </a:r>
                      <a:r>
                        <a:rPr kumimoji="0" lang="en-GB" sz="1400" b="0" i="0" u="none" strike="noStrike" kern="0" cap="none" spc="0" normalizeH="0" baseline="0" noProof="0" dirty="0" err="1">
                          <a:ln>
                            <a:noFill/>
                          </a:ln>
                          <a:solidFill>
                            <a:srgbClr val="013E51"/>
                          </a:solidFill>
                          <a:effectLst/>
                          <a:uLnTx/>
                          <a:uFillTx/>
                          <a:latin typeface="Wigrum"/>
                          <a:ea typeface="+mn-ea"/>
                          <a:cs typeface="+mn-cs"/>
                          <a:sym typeface="Helvetica Neue Light"/>
                        </a:rPr>
                        <a:t>MiIFD</a:t>
                      </a:r>
                      <a:r>
                        <a:rPr kumimoji="0" lang="en-GB" sz="1400" b="0" i="0" u="none" strike="noStrike" kern="0" cap="none" spc="0" normalizeH="0" baseline="0" noProof="0" dirty="0">
                          <a:ln>
                            <a:noFill/>
                          </a:ln>
                          <a:solidFill>
                            <a:srgbClr val="013E51"/>
                          </a:solidFill>
                          <a:effectLst/>
                          <a:uLnTx/>
                          <a:uFillTx/>
                          <a:latin typeface="Wigrum"/>
                          <a:ea typeface="+mn-ea"/>
                          <a:cs typeface="+mn-cs"/>
                          <a:sym typeface="Helvetica Neue Light"/>
                        </a:rPr>
                        <a:t>)</a:t>
                      </a:r>
                    </a:p>
                  </a:txBody>
                  <a:tcPr marL="0" marR="0" marT="0" marB="0" anchor="ctr"/>
                </a:tc>
                <a:extLst>
                  <a:ext uri="{0D108BD9-81ED-4DB2-BD59-A6C34878D82A}">
                    <a16:rowId xmlns:a16="http://schemas.microsoft.com/office/drawing/2014/main" val="3472175407"/>
                  </a:ext>
                </a:extLst>
              </a:tr>
              <a:tr h="246241">
                <a:tc>
                  <a:txBody>
                    <a:bodyPr/>
                    <a:lstStyle/>
                    <a:p>
                      <a:pPr marL="0" marR="0" lvl="0" indent="0" algn="just" defTabSz="410766"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dirty="0">
                          <a:ln>
                            <a:noFill/>
                          </a:ln>
                          <a:solidFill>
                            <a:srgbClr val="013E51"/>
                          </a:solidFill>
                          <a:effectLst/>
                          <a:uLnTx/>
                          <a:uFillTx/>
                          <a:latin typeface="Wigrum"/>
                          <a:ea typeface="+mn-ea"/>
                          <a:cs typeface="+mn-cs"/>
                          <a:sym typeface="Helvetica Neue Light"/>
                        </a:rPr>
                        <a:t> Execution of orders on behalf of clients</a:t>
                      </a:r>
                      <a:endParaRPr kumimoji="0" lang="en-GB" sz="1400" b="0" i="0" u="none" strike="noStrike" kern="0" cap="none" spc="0" normalizeH="0" baseline="0" dirty="0">
                        <a:ln>
                          <a:noFill/>
                        </a:ln>
                        <a:solidFill>
                          <a:srgbClr val="013E51"/>
                        </a:solidFill>
                        <a:effectLst/>
                        <a:uLnTx/>
                        <a:uFillTx/>
                        <a:latin typeface="Wigrum"/>
                        <a:ea typeface="+mn-ea"/>
                        <a:cs typeface="+mn-cs"/>
                        <a:sym typeface="Helvetica Neue Light"/>
                      </a:endParaRPr>
                    </a:p>
                  </a:txBody>
                  <a:tcPr marL="0" marR="0" marT="0" marB="0" anchor="ctr"/>
                </a:tc>
                <a:extLst>
                  <a:ext uri="{0D108BD9-81ED-4DB2-BD59-A6C34878D82A}">
                    <a16:rowId xmlns:a16="http://schemas.microsoft.com/office/drawing/2014/main" val="3642823814"/>
                  </a:ext>
                </a:extLst>
              </a:tr>
              <a:tr h="299007">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Placing of crypto-assets</a:t>
                      </a:r>
                    </a:p>
                  </a:txBody>
                  <a:tcPr marL="45720" marR="45720" marT="22860" marB="22860" anchor="ctr"/>
                </a:tc>
                <a:extLst>
                  <a:ext uri="{0D108BD9-81ED-4DB2-BD59-A6C34878D82A}">
                    <a16:rowId xmlns:a16="http://schemas.microsoft.com/office/drawing/2014/main" val="667457210"/>
                  </a:ext>
                </a:extLst>
              </a:tr>
              <a:tr h="490628">
                <a:tc>
                  <a:txBody>
                    <a:bodyPr/>
                    <a:lstStyle/>
                    <a:p>
                      <a:pPr marL="0" marR="0" indent="0" algn="l" defTabSz="410766" latinLnBrk="0">
                        <a:lnSpc>
                          <a:spcPct val="100000"/>
                        </a:lnSpc>
                        <a:spcBef>
                          <a:spcPts val="0"/>
                        </a:spcBef>
                        <a:spcAft>
                          <a:spcPts val="0"/>
                        </a:spcAft>
                        <a:buClrTx/>
                        <a:buSzTx/>
                        <a:buFontTx/>
                        <a:buNone/>
                        <a:tabLst/>
                      </a:pPr>
                      <a:r>
                        <a:rPr lang="en-US" sz="1400" b="0" i="0" u="none" strike="noStrike" cap="none" spc="0" baseline="0" dirty="0">
                          <a:ln>
                            <a:noFill/>
                          </a:ln>
                          <a:solidFill>
                            <a:srgbClr val="013E51"/>
                          </a:solidFill>
                          <a:uFillTx/>
                          <a:latin typeface="Wigrum"/>
                          <a:ea typeface="+mn-ea"/>
                          <a:cs typeface="+mn-cs"/>
                          <a:sym typeface="Helvetica Neue Light"/>
                        </a:rPr>
                        <a:t>Placing of financial instruments without a firm commitment basis</a:t>
                      </a:r>
                      <a:endParaRPr lang="en-GB" sz="14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extLst>
                  <a:ext uri="{0D108BD9-81ED-4DB2-BD59-A6C34878D82A}">
                    <a16:rowId xmlns:a16="http://schemas.microsoft.com/office/drawing/2014/main" val="969813395"/>
                  </a:ext>
                </a:extLst>
              </a:tr>
              <a:tr h="299007">
                <a:tc>
                  <a:txBody>
                    <a:bodyPr/>
                    <a:lstStyle/>
                    <a:p>
                      <a:pPr algn="just"/>
                      <a:r>
                        <a:rPr lang="en-GB" sz="1400" b="0" i="0" u="none" strike="noStrike" cap="none" spc="0" baseline="0" dirty="0">
                          <a:ln>
                            <a:noFill/>
                          </a:ln>
                          <a:solidFill>
                            <a:srgbClr val="013E51"/>
                          </a:solidFill>
                          <a:uFillTx/>
                          <a:latin typeface="Wigrum"/>
                          <a:ea typeface="+mn-ea"/>
                          <a:cs typeface="+mn-cs"/>
                          <a:sym typeface="Helvetica Neue Light"/>
                        </a:rPr>
                        <a:t>  Investment advice</a:t>
                      </a:r>
                    </a:p>
                  </a:txBody>
                  <a:tcPr marL="0" marR="0" marT="0" marB="0" anchor="ctr"/>
                </a:tc>
                <a:extLst>
                  <a:ext uri="{0D108BD9-81ED-4DB2-BD59-A6C34878D82A}">
                    <a16:rowId xmlns:a16="http://schemas.microsoft.com/office/drawing/2014/main" val="952955712"/>
                  </a:ext>
                </a:extLst>
              </a:tr>
              <a:tr h="299007">
                <a:tc>
                  <a:txBody>
                    <a:bodyPr/>
                    <a:lstStyle/>
                    <a:p>
                      <a:pPr marL="0" marR="0" indent="0" algn="l" defTabSz="410766" latinLnBrk="0">
                        <a:lnSpc>
                          <a:spcPct val="100000"/>
                        </a:lnSpc>
                        <a:spcBef>
                          <a:spcPts val="0"/>
                        </a:spcBef>
                        <a:spcAft>
                          <a:spcPts val="0"/>
                        </a:spcAft>
                        <a:buClrTx/>
                        <a:buSzTx/>
                        <a:buFontTx/>
                        <a:buNone/>
                        <a:tabLst/>
                      </a:pPr>
                      <a:r>
                        <a:rPr lang="en-GB" sz="1400" b="0" i="0" u="none" strike="noStrike" cap="none" spc="0" baseline="0" dirty="0">
                          <a:ln>
                            <a:noFill/>
                          </a:ln>
                          <a:solidFill>
                            <a:srgbClr val="013E51"/>
                          </a:solidFill>
                          <a:uFillTx/>
                          <a:latin typeface="Wigrum"/>
                          <a:ea typeface="+mn-ea"/>
                          <a:cs typeface="+mn-cs"/>
                          <a:sym typeface="Helvetica Neue Light"/>
                        </a:rPr>
                        <a:t>Portfolio management</a:t>
                      </a:r>
                    </a:p>
                  </a:txBody>
                  <a:tcPr marL="45720" marR="45720" marT="22860" marB="22860" anchor="ctr"/>
                </a:tc>
                <a:extLst>
                  <a:ext uri="{0D108BD9-81ED-4DB2-BD59-A6C34878D82A}">
                    <a16:rowId xmlns:a16="http://schemas.microsoft.com/office/drawing/2014/main" val="2498294783"/>
                  </a:ext>
                </a:extLst>
              </a:tr>
              <a:tr h="299007">
                <a:tc>
                  <a:txBody>
                    <a:bodyPr/>
                    <a:lstStyle/>
                    <a:p>
                      <a:pPr marL="0" marR="0" indent="0" algn="l" defTabSz="410766" latinLnBrk="0">
                        <a:lnSpc>
                          <a:spcPct val="100000"/>
                        </a:lnSpc>
                        <a:spcBef>
                          <a:spcPts val="0"/>
                        </a:spcBef>
                        <a:spcAft>
                          <a:spcPts val="0"/>
                        </a:spcAft>
                        <a:buClrTx/>
                        <a:buSzTx/>
                        <a:buFontTx/>
                        <a:buNone/>
                        <a:tabLst/>
                      </a:pPr>
                      <a:endParaRPr lang="en-GB" sz="14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extLst>
                  <a:ext uri="{0D108BD9-81ED-4DB2-BD59-A6C34878D82A}">
                    <a16:rowId xmlns:a16="http://schemas.microsoft.com/office/drawing/2014/main" val="1655954186"/>
                  </a:ext>
                </a:extLst>
              </a:tr>
            </a:tbl>
          </a:graphicData>
        </a:graphic>
      </p:graphicFrame>
    </p:spTree>
    <p:extLst>
      <p:ext uri="{BB962C8B-B14F-4D97-AF65-F5344CB8AC3E}">
        <p14:creationId xmlns:p14="http://schemas.microsoft.com/office/powerpoint/2010/main" val="225051051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143" name="Small caption"/>
          <p:cNvSpPr txBox="1"/>
          <p:nvPr/>
        </p:nvSpPr>
        <p:spPr>
          <a:xfrm>
            <a:off x="1231611" y="804881"/>
            <a:ext cx="8928389" cy="380297"/>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defTabSz="228600" hangingPunct="0">
              <a:lnSpc>
                <a:spcPts val="2450"/>
              </a:lnSpc>
            </a:pPr>
            <a:r>
              <a:rPr lang="en-GB" sz="2000" b="1" kern="0" dirty="0"/>
              <a:t>Minimum initial capital and other requirements</a:t>
            </a:r>
          </a:p>
        </p:txBody>
      </p:sp>
      <p:pic>
        <p:nvPicPr>
          <p:cNvPr id="146" name="Image" descr="Image"/>
          <p:cNvPicPr>
            <a:picLocks noChangeAspect="1"/>
          </p:cNvPicPr>
          <p:nvPr/>
        </p:nvPicPr>
        <p:blipFill>
          <a:blip r:embed="rId3"/>
          <a:stretch>
            <a:fillRect/>
          </a:stretch>
        </p:blipFill>
        <p:spPr>
          <a:xfrm>
            <a:off x="10336069" y="6287159"/>
            <a:ext cx="1636999" cy="366996"/>
          </a:xfrm>
          <a:prstGeom prst="rect">
            <a:avLst/>
          </a:prstGeom>
          <a:ln w="12700">
            <a:miter lim="400000"/>
          </a:ln>
        </p:spPr>
      </p:pic>
      <p:sp>
        <p:nvSpPr>
          <p:cNvPr id="148" name="©  2019 WALLESS | Name of presente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20</a:t>
            </a:r>
            <a:r>
              <a:rPr lang="en-US" sz="850" kern="0" dirty="0"/>
              <a:t>2</a:t>
            </a:r>
            <a:r>
              <a:rPr lang="lt-LT" sz="850" kern="0" dirty="0"/>
              <a:t>3</a:t>
            </a:r>
            <a:r>
              <a:rPr sz="850" kern="0" dirty="0"/>
              <a:t> WALLESS</a:t>
            </a:r>
          </a:p>
        </p:txBody>
      </p:sp>
      <p:sp>
        <p:nvSpPr>
          <p:cNvPr id="3" name="TextBox 2">
            <a:extLst>
              <a:ext uri="{FF2B5EF4-FFF2-40B4-BE49-F238E27FC236}">
                <a16:creationId xmlns:a16="http://schemas.microsoft.com/office/drawing/2014/main" id="{B1350E46-7431-4285-A010-2D8DF9B78BFA}"/>
              </a:ext>
            </a:extLst>
          </p:cNvPr>
          <p:cNvSpPr txBox="1"/>
          <p:nvPr/>
        </p:nvSpPr>
        <p:spPr>
          <a:xfrm>
            <a:off x="1193608" y="1255415"/>
            <a:ext cx="10236392" cy="7184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just" defTabSz="410766" hangingPunct="0"/>
            <a:r>
              <a:rPr lang="en-GB" sz="1400" kern="0" dirty="0">
                <a:solidFill>
                  <a:srgbClr val="013E51"/>
                </a:solidFill>
                <a:latin typeface="Wigrum"/>
                <a:sym typeface="Helvetica Neue"/>
              </a:rPr>
              <a:t>Initial capital requirements depend o</a:t>
            </a:r>
            <a:r>
              <a:rPr lang="en-GB" sz="1400" kern="0" dirty="0">
                <a:solidFill>
                  <a:srgbClr val="013E51"/>
                </a:solidFill>
                <a:latin typeface="Wigrum"/>
              </a:rPr>
              <a:t>n the scope of crypto-asset services to be provided.</a:t>
            </a:r>
          </a:p>
          <a:p>
            <a:pPr algn="just" defTabSz="410766" hangingPunct="0"/>
            <a:endParaRPr lang="en-GB" sz="1400" kern="0" dirty="0">
              <a:solidFill>
                <a:srgbClr val="013E51"/>
              </a:solidFill>
              <a:latin typeface="Wigrum"/>
            </a:endParaRPr>
          </a:p>
          <a:p>
            <a:pPr algn="just" defTabSz="410766" hangingPunct="0"/>
            <a:r>
              <a:rPr lang="en-GB" sz="1400" b="1" kern="0" dirty="0">
                <a:solidFill>
                  <a:srgbClr val="013E51"/>
                </a:solidFill>
                <a:latin typeface="Wigrum"/>
              </a:rPr>
              <a:t>Class 1 of CASPs </a:t>
            </a:r>
            <a:r>
              <a:rPr lang="en-GB" sz="1400" kern="0" dirty="0">
                <a:solidFill>
                  <a:srgbClr val="013E51"/>
                </a:solidFill>
                <a:latin typeface="Wigrum"/>
              </a:rPr>
              <a:t>may be authorised for any crypto-asset service listed below</a:t>
            </a:r>
            <a:r>
              <a:rPr lang="en-GB" sz="1400" kern="0" dirty="0">
                <a:solidFill>
                  <a:srgbClr val="013E51"/>
                </a:solidFill>
              </a:rPr>
              <a:t> </a:t>
            </a:r>
            <a:endParaRPr lang="en-GB" sz="1400" i="1" kern="0" dirty="0">
              <a:solidFill>
                <a:srgbClr val="013E51"/>
              </a:solidFill>
              <a:latin typeface="Wigrum"/>
              <a:sym typeface="Helvetica Neue"/>
            </a:endParaRPr>
          </a:p>
        </p:txBody>
      </p:sp>
      <p:sp>
        <p:nvSpPr>
          <p:cNvPr id="41" name="Line">
            <a:extLst>
              <a:ext uri="{FF2B5EF4-FFF2-40B4-BE49-F238E27FC236}">
                <a16:creationId xmlns:a16="http://schemas.microsoft.com/office/drawing/2014/main" id="{3E3E29C3-8019-4AA0-9FDA-15598BC3D682}"/>
              </a:ext>
            </a:extLst>
          </p:cNvPr>
          <p:cNvSpPr/>
          <p:nvPr/>
        </p:nvSpPr>
        <p:spPr>
          <a:xfrm flipV="1">
            <a:off x="1231610" y="1214816"/>
            <a:ext cx="322869" cy="0"/>
          </a:xfrm>
          <a:prstGeom prst="line">
            <a:avLst/>
          </a:prstGeom>
          <a:ln w="38100">
            <a:solidFill>
              <a:srgbClr val="DA8A67"/>
            </a:solidFill>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dirty="0">
              <a:solidFill>
                <a:srgbClr val="FFFFFF"/>
              </a:solidFill>
              <a:latin typeface="Helvetica Neue Medium"/>
              <a:sym typeface="Helvetica Neue Medium"/>
            </a:endParaRPr>
          </a:p>
        </p:txBody>
      </p:sp>
      <p:graphicFrame>
        <p:nvGraphicFramePr>
          <p:cNvPr id="2" name="Lentelė 1">
            <a:extLst>
              <a:ext uri="{FF2B5EF4-FFF2-40B4-BE49-F238E27FC236}">
                <a16:creationId xmlns:a16="http://schemas.microsoft.com/office/drawing/2014/main" id="{E3EDD3D8-100C-25C2-6677-E4CCE25CF834}"/>
              </a:ext>
            </a:extLst>
          </p:cNvPr>
          <p:cNvGraphicFramePr>
            <a:graphicFrameLocks noGrp="1"/>
          </p:cNvGraphicFramePr>
          <p:nvPr>
            <p:extLst>
              <p:ext uri="{D42A27DB-BD31-4B8C-83A1-F6EECF244321}">
                <p14:modId xmlns:p14="http://schemas.microsoft.com/office/powerpoint/2010/main" val="2449138932"/>
              </p:ext>
            </p:extLst>
          </p:nvPr>
        </p:nvGraphicFramePr>
        <p:xfrm>
          <a:off x="1193608" y="2168140"/>
          <a:ext cx="8467228" cy="3513247"/>
        </p:xfrm>
        <a:graphic>
          <a:graphicData uri="http://schemas.openxmlformats.org/drawingml/2006/table">
            <a:tbl>
              <a:tblPr firstRow="1" bandRow="1">
                <a:tableStyleId>{5940675A-B579-460E-94D1-54222C63F5DA}</a:tableStyleId>
              </a:tblPr>
              <a:tblGrid>
                <a:gridCol w="1962774">
                  <a:extLst>
                    <a:ext uri="{9D8B030D-6E8A-4147-A177-3AD203B41FA5}">
                      <a16:colId xmlns:a16="http://schemas.microsoft.com/office/drawing/2014/main" val="3943089805"/>
                    </a:ext>
                  </a:extLst>
                </a:gridCol>
                <a:gridCol w="3829062">
                  <a:extLst>
                    <a:ext uri="{9D8B030D-6E8A-4147-A177-3AD203B41FA5}">
                      <a16:colId xmlns:a16="http://schemas.microsoft.com/office/drawing/2014/main" val="3137064911"/>
                    </a:ext>
                  </a:extLst>
                </a:gridCol>
                <a:gridCol w="2675392">
                  <a:extLst>
                    <a:ext uri="{9D8B030D-6E8A-4147-A177-3AD203B41FA5}">
                      <a16:colId xmlns:a16="http://schemas.microsoft.com/office/drawing/2014/main" val="3901785071"/>
                    </a:ext>
                  </a:extLst>
                </a:gridCol>
              </a:tblGrid>
              <a:tr h="604251">
                <a:tc>
                  <a:txBody>
                    <a:bodyPr/>
                    <a:lstStyle/>
                    <a:p>
                      <a:r>
                        <a:rPr lang="lt-LT" sz="1100" dirty="0">
                          <a:solidFill>
                            <a:schemeClr val="bg1"/>
                          </a:solidFill>
                          <a:latin typeface="Wigrum"/>
                        </a:rPr>
                        <a:t>CASP </a:t>
                      </a:r>
                      <a:r>
                        <a:rPr lang="lt-LT" sz="1100" dirty="0" err="1">
                          <a:solidFill>
                            <a:schemeClr val="bg1"/>
                          </a:solidFill>
                          <a:latin typeface="Wigrum"/>
                        </a:rPr>
                        <a:t>type</a:t>
                      </a:r>
                      <a:endParaRPr lang="en-US" sz="1100" dirty="0">
                        <a:solidFill>
                          <a:schemeClr val="bg1"/>
                        </a:solidFill>
                        <a:latin typeface="Wigrum"/>
                      </a:endParaRP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Other</a:t>
                      </a:r>
                      <a:r>
                        <a:rPr lang="lt-LT" sz="1100" b="1" i="0" u="none" strike="noStrike" cap="none" spc="0" baseline="0" noProof="0" dirty="0">
                          <a:ln>
                            <a:noFill/>
                          </a:ln>
                          <a:solidFill>
                            <a:schemeClr val="bg1"/>
                          </a:solidFill>
                          <a:uFillTx/>
                          <a:latin typeface="Wigrum"/>
                          <a:ea typeface="+mn-ea"/>
                          <a:cs typeface="+mn-cs"/>
                          <a:sym typeface="Helvetica Neue Light"/>
                        </a:rPr>
                        <a:t> </a:t>
                      </a:r>
                      <a:r>
                        <a:rPr lang="lt-LT" sz="1100" b="1" i="0" u="none" strike="noStrike" cap="none" spc="0" baseline="0" noProof="0" dirty="0" err="1">
                          <a:ln>
                            <a:noFill/>
                          </a:ln>
                          <a:solidFill>
                            <a:schemeClr val="bg1"/>
                          </a:solidFill>
                          <a:uFillTx/>
                          <a:latin typeface="Wigrum"/>
                          <a:ea typeface="+mn-ea"/>
                          <a:cs typeface="+mn-cs"/>
                          <a:sym typeface="Helvetica Neue Light"/>
                        </a:rPr>
                        <a:t>Requirements</a:t>
                      </a:r>
                      <a:endParaRPr lang="en-US" sz="1100" b="1" i="0" u="none" strike="noStrike" cap="none" spc="0" baseline="0" noProof="0" dirty="0">
                        <a:ln>
                          <a:noFill/>
                        </a:ln>
                        <a:solidFill>
                          <a:schemeClr val="bg1"/>
                        </a:solidFill>
                        <a:uFillTx/>
                        <a:latin typeface="Wigrum"/>
                        <a:ea typeface="+mn-ea"/>
                        <a:cs typeface="+mn-cs"/>
                        <a:sym typeface="Helvetica Neue Light"/>
                      </a:endParaRP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en-US" sz="1100" b="1" i="0" u="none" strike="noStrike" cap="none" spc="0" baseline="0" noProof="0" dirty="0" err="1">
                          <a:ln>
                            <a:noFill/>
                          </a:ln>
                          <a:solidFill>
                            <a:schemeClr val="bg1"/>
                          </a:solidFill>
                          <a:uFillTx/>
                          <a:latin typeface="Wigrum"/>
                          <a:ea typeface="+mn-ea"/>
                          <a:cs typeface="+mn-cs"/>
                          <a:sym typeface="Helvetica Neue Light"/>
                        </a:rPr>
                        <a:t>MiCA</a:t>
                      </a:r>
                      <a:r>
                        <a:rPr lang="en-US" sz="1100" b="1" i="0" u="none" strike="noStrike" cap="none" spc="0" baseline="0" noProof="0" dirty="0">
                          <a:ln>
                            <a:noFill/>
                          </a:ln>
                          <a:solidFill>
                            <a:schemeClr val="bg1"/>
                          </a:solidFill>
                          <a:uFillTx/>
                          <a:latin typeface="Wigrum"/>
                          <a:ea typeface="+mn-ea"/>
                          <a:cs typeface="+mn-cs"/>
                          <a:sym typeface="Helvetica Neue Light"/>
                        </a:rPr>
                        <a:t> </a:t>
                      </a:r>
                      <a:r>
                        <a:rPr lang="lt-LT" sz="1100" b="1" i="0" u="none" strike="noStrike" cap="none" spc="0" baseline="0" noProof="0" dirty="0" err="1">
                          <a:ln>
                            <a:noFill/>
                          </a:ln>
                          <a:solidFill>
                            <a:schemeClr val="bg1"/>
                          </a:solidFill>
                          <a:uFillTx/>
                          <a:latin typeface="Wigrum"/>
                          <a:ea typeface="+mn-ea"/>
                          <a:cs typeface="+mn-cs"/>
                          <a:sym typeface="Helvetica Neue Light"/>
                        </a:rPr>
                        <a:t>Capital</a:t>
                      </a:r>
                      <a:r>
                        <a:rPr lang="lt-LT" sz="1100" b="1" i="0" u="none" strike="noStrike" cap="none" spc="0" baseline="0" noProof="0" dirty="0">
                          <a:ln>
                            <a:noFill/>
                          </a:ln>
                          <a:solidFill>
                            <a:schemeClr val="bg1"/>
                          </a:solidFill>
                          <a:uFillTx/>
                          <a:latin typeface="Wigrum"/>
                          <a:ea typeface="+mn-ea"/>
                          <a:cs typeface="+mn-cs"/>
                          <a:sym typeface="Helvetica Neue Light"/>
                        </a:rPr>
                        <a:t> </a:t>
                      </a:r>
                    </a:p>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required</a:t>
                      </a:r>
                      <a:r>
                        <a:rPr lang="lt-LT" sz="1100" b="1" i="0" u="none" strike="noStrike" cap="none" spc="0" baseline="0" noProof="0" dirty="0">
                          <a:ln>
                            <a:noFill/>
                          </a:ln>
                          <a:solidFill>
                            <a:schemeClr val="bg1"/>
                          </a:solidFill>
                          <a:uFillTx/>
                          <a:latin typeface="Wigrum"/>
                          <a:ea typeface="+mn-ea"/>
                          <a:cs typeface="+mn-cs"/>
                          <a:sym typeface="Helvetica Neue Light"/>
                        </a:rPr>
                        <a:t>, EUR</a:t>
                      </a:r>
                    </a:p>
                  </a:txBody>
                  <a:tcPr marL="45720" marR="45720" marT="22860" marB="22860">
                    <a:solidFill>
                      <a:srgbClr val="013E51"/>
                    </a:solidFill>
                  </a:tcPr>
                </a:tc>
                <a:extLst>
                  <a:ext uri="{0D108BD9-81ED-4DB2-BD59-A6C34878D82A}">
                    <a16:rowId xmlns:a16="http://schemas.microsoft.com/office/drawing/2014/main" val="1024924924"/>
                  </a:ext>
                </a:extLst>
              </a:tr>
              <a:tr h="369265">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Execution of crypto-asset orders </a:t>
                      </a:r>
                    </a:p>
                  </a:txBody>
                  <a:tcPr marL="45720" marR="45720" marT="22860" marB="22860" anchor="ctr"/>
                </a:tc>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Service providers are obligated to use policies and steps that will ensure the best possible outcome for executed client orders.</a:t>
                      </a:r>
                    </a:p>
                  </a:txBody>
                  <a:tcPr marL="0" marR="0" marT="0" marB="0" anchor="ctr"/>
                </a:tc>
                <a:tc rowSpan="5">
                  <a:txBody>
                    <a:bodyPr/>
                    <a:lstStyle/>
                    <a:p>
                      <a:pPr marL="0" marR="0" indent="0" algn="ctr" defTabSz="410766" latinLnBrk="0">
                        <a:lnSpc>
                          <a:spcPct val="100000"/>
                        </a:lnSpc>
                        <a:spcBef>
                          <a:spcPts val="0"/>
                        </a:spcBef>
                        <a:spcAft>
                          <a:spcPts val="0"/>
                        </a:spcAft>
                        <a:buClrTx/>
                        <a:buSzTx/>
                        <a:buFontTx/>
                        <a:buNone/>
                        <a:tabLst/>
                      </a:pPr>
                      <a:r>
                        <a:rPr lang="lt-LT" sz="1100" b="0" i="0" u="none" strike="noStrike" cap="none" spc="0" baseline="0" dirty="0">
                          <a:ln>
                            <a:noFill/>
                          </a:ln>
                          <a:solidFill>
                            <a:srgbClr val="013E51"/>
                          </a:solidFill>
                          <a:uFillTx/>
                          <a:latin typeface="Wigrum"/>
                          <a:ea typeface="+mn-ea"/>
                          <a:cs typeface="+mn-cs"/>
                          <a:sym typeface="Helvetica Neue Light"/>
                        </a:rPr>
                        <a:t>50,000</a:t>
                      </a:r>
                      <a:endParaRPr lang="en-US" sz="1100" b="0" i="0" u="none" strike="noStrike" cap="none" spc="0" baseline="0" dirty="0">
                        <a:ln>
                          <a:noFill/>
                        </a:ln>
                        <a:solidFill>
                          <a:srgbClr val="013E51"/>
                        </a:solidFill>
                        <a:uFillTx/>
                        <a:latin typeface="Wigrum"/>
                        <a:ea typeface="+mn-ea"/>
                        <a:cs typeface="+mn-cs"/>
                        <a:sym typeface="Helvetica Neue Light"/>
                      </a:endParaRPr>
                    </a:p>
                  </a:txBody>
                  <a:tcPr marL="0" marR="0" marT="0" marB="0" anchor="ctr"/>
                </a:tc>
                <a:extLst>
                  <a:ext uri="{0D108BD9-81ED-4DB2-BD59-A6C34878D82A}">
                    <a16:rowId xmlns:a16="http://schemas.microsoft.com/office/drawing/2014/main" val="413018146"/>
                  </a:ext>
                </a:extLst>
              </a:tr>
              <a:tr h="487629">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Placement of crypto-assets</a:t>
                      </a:r>
                    </a:p>
                  </a:txBody>
                  <a:tcPr marL="45720" marR="45720" marT="22860" marB="22860" anchor="ctr"/>
                </a:tc>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CASPs must clearly explain transaction costs and fees and inform the </a:t>
                      </a:r>
                      <a:r>
                        <a:rPr lang="en-GB" sz="1100" b="0" i="0" u="none" strike="noStrike" cap="none" spc="0" baseline="0" noProof="0" dirty="0">
                          <a:ln>
                            <a:noFill/>
                          </a:ln>
                          <a:solidFill>
                            <a:srgbClr val="013E51"/>
                          </a:solidFill>
                          <a:uFillTx/>
                          <a:latin typeface="Wigrum"/>
                          <a:ea typeface="+mn-ea"/>
                          <a:cs typeface="+mn-cs"/>
                          <a:sym typeface="Helvetica Neue Light"/>
                        </a:rPr>
                        <a:t>offeror</a:t>
                      </a:r>
                      <a:r>
                        <a:rPr lang="lt-LT" sz="1100" b="0" i="0" u="none" strike="noStrike" cap="none" spc="0" baseline="0" dirty="0">
                          <a:ln>
                            <a:noFill/>
                          </a:ln>
                          <a:solidFill>
                            <a:srgbClr val="013E51"/>
                          </a:solidFill>
                          <a:uFillTx/>
                          <a:latin typeface="Wigrum"/>
                          <a:ea typeface="+mn-ea"/>
                          <a:cs typeface="+mn-cs"/>
                          <a:sym typeface="Helvetica Neue Light"/>
                        </a:rPr>
                        <a:t> </a:t>
                      </a:r>
                      <a:r>
                        <a:rPr lang="en-US" sz="1100" b="0" i="0" u="none" strike="noStrike" cap="none" spc="0" baseline="0" dirty="0">
                          <a:ln>
                            <a:noFill/>
                          </a:ln>
                          <a:solidFill>
                            <a:srgbClr val="013E51"/>
                          </a:solidFill>
                          <a:uFillTx/>
                          <a:latin typeface="Wigrum"/>
                          <a:ea typeface="+mn-ea"/>
                          <a:cs typeface="+mn-cs"/>
                          <a:sym typeface="Helvetica Neue Light"/>
                        </a:rPr>
                        <a:t>on the proposed timing, procedure and price for the crypto-assets </a:t>
                      </a:r>
                      <a:r>
                        <a:rPr lang="en-US" sz="1100" b="0" i="0" u="none" strike="noStrike" cap="none" spc="0" baseline="0" noProof="0" dirty="0">
                          <a:ln>
                            <a:noFill/>
                          </a:ln>
                          <a:solidFill>
                            <a:srgbClr val="013E51"/>
                          </a:solidFill>
                          <a:uFillTx/>
                          <a:latin typeface="Wigrum"/>
                          <a:ea typeface="+mn-ea"/>
                          <a:cs typeface="+mn-cs"/>
                          <a:sym typeface="Helvetica Neue Light"/>
                        </a:rPr>
                        <a:t>placement</a:t>
                      </a:r>
                      <a:r>
                        <a:rPr lang="en-US" sz="1100" b="0" i="0" u="none" strike="noStrike" cap="none" spc="0" baseline="0" dirty="0">
                          <a:ln>
                            <a:noFill/>
                          </a:ln>
                          <a:solidFill>
                            <a:srgbClr val="013E51"/>
                          </a:solidFill>
                          <a:uFillTx/>
                          <a:latin typeface="Wigrum"/>
                          <a:ea typeface="+mn-ea"/>
                          <a:cs typeface="+mn-cs"/>
                          <a:sym typeface="Helvetica Neue Light"/>
                        </a:rPr>
                        <a:t>. </a:t>
                      </a:r>
                    </a:p>
                  </a:txBody>
                  <a:tcPr marL="0" marR="0" marT="0" marB="0" anchor="ctr"/>
                </a:tc>
                <a:tc vMerge="1">
                  <a:txBody>
                    <a:bodyPr/>
                    <a:lstStyle/>
                    <a:p>
                      <a:pPr marL="0" marR="0" indent="0" algn="ctr" defTabSz="410766" latinLnBrk="0">
                        <a:lnSpc>
                          <a:spcPct val="100000"/>
                        </a:lnSpc>
                        <a:spcBef>
                          <a:spcPts val="0"/>
                        </a:spcBef>
                        <a:spcAft>
                          <a:spcPts val="0"/>
                        </a:spcAft>
                        <a:buClrTx/>
                        <a:buSzTx/>
                        <a:buFontTx/>
                        <a:buNone/>
                        <a:tabLst/>
                      </a:pPr>
                      <a:r>
                        <a:rPr lang="lt-LT" sz="1100" b="0" i="0" u="none" strike="noStrike" cap="none" spc="0" baseline="0" dirty="0">
                          <a:ln>
                            <a:noFill/>
                          </a:ln>
                          <a:solidFill>
                            <a:srgbClr val="013E51"/>
                          </a:solidFill>
                          <a:uFillTx/>
                          <a:latin typeface="Wigrum"/>
                          <a:ea typeface="+mn-ea"/>
                          <a:cs typeface="+mn-cs"/>
                          <a:sym typeface="Helvetica Neue Light"/>
                        </a:rPr>
                        <a:t> </a:t>
                      </a:r>
                      <a:r>
                        <a:rPr lang="en-US" sz="1100" b="0" i="0" u="none" strike="noStrike" cap="none" spc="0" baseline="0" dirty="0">
                          <a:ln>
                            <a:noFill/>
                          </a:ln>
                          <a:solidFill>
                            <a:srgbClr val="013E51"/>
                          </a:solidFill>
                          <a:uFillTx/>
                          <a:latin typeface="Wigrum"/>
                          <a:ea typeface="+mn-ea"/>
                          <a:cs typeface="+mn-cs"/>
                          <a:sym typeface="Helvetica Neue Light"/>
                        </a:rPr>
                        <a:t>50,000</a:t>
                      </a:r>
                    </a:p>
                  </a:txBody>
                  <a:tcPr marL="0" marR="0" marT="0" marB="0"/>
                </a:tc>
                <a:extLst>
                  <a:ext uri="{0D108BD9-81ED-4DB2-BD59-A6C34878D82A}">
                    <a16:rowId xmlns:a16="http://schemas.microsoft.com/office/drawing/2014/main" val="2684273972"/>
                  </a:ext>
                </a:extLst>
              </a:tr>
              <a:tr h="604251">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GB" sz="1100" b="0" i="0" u="none" strike="noStrike" cap="none" spc="0" baseline="0" noProof="0" dirty="0">
                          <a:ln>
                            <a:noFill/>
                          </a:ln>
                          <a:solidFill>
                            <a:srgbClr val="013E51"/>
                          </a:solidFill>
                          <a:uFillTx/>
                          <a:latin typeface="Wigrum"/>
                          <a:ea typeface="+mn-ea"/>
                          <a:cs typeface="+mn-cs"/>
                          <a:sym typeface="Helvetica Neue Light"/>
                        </a:rPr>
                        <a:t>Transfer of </a:t>
                      </a:r>
                      <a:r>
                        <a:rPr lang="en-US" sz="1100" b="0" i="0" u="none" strike="noStrike" cap="none" spc="0" baseline="0" dirty="0">
                          <a:ln>
                            <a:noFill/>
                          </a:ln>
                          <a:solidFill>
                            <a:srgbClr val="013E51"/>
                          </a:solidFill>
                          <a:uFillTx/>
                          <a:latin typeface="Wigrum"/>
                          <a:ea typeface="+mn-ea"/>
                          <a:cs typeface="+mn-cs"/>
                          <a:sym typeface="Helvetica Neue Light"/>
                        </a:rPr>
                        <a:t>crypto-assets on behalf of clients</a:t>
                      </a:r>
                    </a:p>
                    <a:p>
                      <a:pPr marL="0" marR="0" lvl="0" indent="0" algn="ctr" defTabSz="410766" eaLnBrk="1" fontAlgn="auto" latinLnBrk="0" hangingPunct="1">
                        <a:lnSpc>
                          <a:spcPct val="100000"/>
                        </a:lnSpc>
                        <a:spcBef>
                          <a:spcPts val="0"/>
                        </a:spcBef>
                        <a:spcAft>
                          <a:spcPts val="0"/>
                        </a:spcAft>
                        <a:buClrTx/>
                        <a:buSzTx/>
                        <a:buFontTx/>
                        <a:buNone/>
                        <a:tabLst/>
                        <a:defRPr/>
                      </a:pPr>
                      <a:endParaRPr lang="en-US" sz="11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tc>
                  <a:txBody>
                    <a:bodyPr/>
                    <a:lstStyle/>
                    <a:p>
                      <a:pPr marL="0" marR="0" indent="0" algn="ctr" defTabSz="410766" latinLnBrk="0">
                        <a:lnSpc>
                          <a:spcPct val="100000"/>
                        </a:lnSpc>
                        <a:spcBef>
                          <a:spcPts val="0"/>
                        </a:spcBef>
                        <a:spcAft>
                          <a:spcPts val="0"/>
                        </a:spcAft>
                        <a:buClrTx/>
                        <a:buSzTx/>
                        <a:buFontTx/>
                        <a:buNone/>
                        <a:tabLst/>
                      </a:pPr>
                      <a:r>
                        <a:rPr lang="en-GB" sz="1100" b="0" i="0" u="none" strike="noStrike" cap="none" spc="0" baseline="0" noProof="0" dirty="0">
                          <a:ln>
                            <a:noFill/>
                          </a:ln>
                          <a:solidFill>
                            <a:srgbClr val="013E51"/>
                          </a:solidFill>
                          <a:uFillTx/>
                          <a:latin typeface="Wigrum"/>
                          <a:ea typeface="+mn-ea"/>
                          <a:cs typeface="+mn-cs"/>
                          <a:sym typeface="Helvetica Neue Light"/>
                        </a:rPr>
                        <a:t>Service providers are obliged to conclude an agreement with their clients specifying their duties, responsibilities, modalities of the transfer service provided, fees and etc.</a:t>
                      </a:r>
                    </a:p>
                  </a:txBody>
                  <a:tcPr marL="45720" marR="45720" marT="22860" marB="22860" anchor="ctr"/>
                </a:tc>
                <a:tc vMerge="1">
                  <a:txBody>
                    <a:bodyPr/>
                    <a:lstStyle/>
                    <a:p>
                      <a:pPr marL="0" marR="0" indent="0" algn="ctr" defTabSz="410766" latinLnBrk="0">
                        <a:lnSpc>
                          <a:spcPct val="100000"/>
                        </a:lnSpc>
                        <a:spcBef>
                          <a:spcPts val="0"/>
                        </a:spcBef>
                        <a:spcAft>
                          <a:spcPts val="0"/>
                        </a:spcAft>
                        <a:buClrTx/>
                        <a:buSzTx/>
                        <a:buFontTx/>
                        <a:buNone/>
                        <a:tabLst/>
                      </a:pPr>
                      <a:r>
                        <a:rPr lang="lt-LT" sz="1100" b="0" i="0" u="none" strike="noStrike" cap="none" spc="0" baseline="0" dirty="0">
                          <a:ln>
                            <a:noFill/>
                          </a:ln>
                          <a:solidFill>
                            <a:srgbClr val="013E51"/>
                          </a:solidFill>
                          <a:uFillTx/>
                          <a:latin typeface="Wigrum"/>
                          <a:ea typeface="+mn-ea"/>
                          <a:cs typeface="+mn-cs"/>
                          <a:sym typeface="Helvetica Neue Light"/>
                        </a:rPr>
                        <a:t>50,000</a:t>
                      </a:r>
                      <a:endParaRPr lang="en-US" sz="11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tc>
                <a:extLst>
                  <a:ext uri="{0D108BD9-81ED-4DB2-BD59-A6C34878D82A}">
                    <a16:rowId xmlns:a16="http://schemas.microsoft.com/office/drawing/2014/main" val="701511412"/>
                  </a:ext>
                </a:extLst>
              </a:tr>
              <a:tr h="450791">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Receiving and transmitting crypto-asset orders</a:t>
                      </a:r>
                    </a:p>
                  </a:txBody>
                  <a:tcPr marL="45720" marR="45720" marT="22860" marB="22860" anchor="ctr"/>
                </a:tc>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When transmitting clients’ orders, CASPs are not allowed to accept any type of payment or benefits for routing client orders to a particular crypto-asset trading platform</a:t>
                      </a:r>
                      <a:r>
                        <a:rPr lang="lt-LT" sz="1100" b="0" i="0" u="none" strike="noStrike" cap="none" spc="0" baseline="0" dirty="0">
                          <a:ln>
                            <a:noFill/>
                          </a:ln>
                          <a:solidFill>
                            <a:srgbClr val="013E51"/>
                          </a:solidFill>
                          <a:uFillTx/>
                          <a:latin typeface="Wigrum"/>
                          <a:ea typeface="+mn-ea"/>
                          <a:cs typeface="+mn-cs"/>
                          <a:sym typeface="Helvetica Neue Light"/>
                        </a:rPr>
                        <a:t>.</a:t>
                      </a:r>
                      <a:endParaRPr lang="en-US" sz="11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tc vMerge="1">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50,000</a:t>
                      </a:r>
                    </a:p>
                  </a:txBody>
                  <a:tcPr marL="45720" marR="45720" marT="22860" marB="22860"/>
                </a:tc>
                <a:extLst>
                  <a:ext uri="{0D108BD9-81ED-4DB2-BD59-A6C34878D82A}">
                    <a16:rowId xmlns:a16="http://schemas.microsoft.com/office/drawing/2014/main" val="2793787142"/>
                  </a:ext>
                </a:extLst>
              </a:tr>
              <a:tr h="604251">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Advice on crypto-assets</a:t>
                      </a:r>
                    </a:p>
                  </a:txBody>
                  <a:tcPr marL="45720" marR="45720" marT="22860" marB="22860" anchor="ctr"/>
                </a:tc>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Crypto investment advisors must gather relevant information from customers and assess their crypto-asset investment knowledge and experience. Advice given must be weighed against this </a:t>
                      </a:r>
                      <a:r>
                        <a:rPr lang="en-US" sz="1100" b="0" i="0" u="none" strike="noStrike" cap="none" spc="0" baseline="0" noProof="0" dirty="0">
                          <a:ln>
                            <a:noFill/>
                          </a:ln>
                          <a:solidFill>
                            <a:srgbClr val="013E51"/>
                          </a:solidFill>
                          <a:uFillTx/>
                          <a:latin typeface="Wigrum"/>
                          <a:ea typeface="+mn-ea"/>
                          <a:cs typeface="+mn-cs"/>
                          <a:sym typeface="Helvetica Neue Light"/>
                        </a:rPr>
                        <a:t>suitability</a:t>
                      </a:r>
                      <a:r>
                        <a:rPr lang="lt-LT" sz="1100" b="0" i="0" u="none" strike="noStrike" cap="none" spc="0" baseline="0" dirty="0">
                          <a:ln>
                            <a:noFill/>
                          </a:ln>
                          <a:solidFill>
                            <a:srgbClr val="013E51"/>
                          </a:solidFill>
                          <a:uFillTx/>
                          <a:latin typeface="Wigrum"/>
                          <a:ea typeface="+mn-ea"/>
                          <a:cs typeface="+mn-cs"/>
                          <a:sym typeface="Helvetica Neue Light"/>
                        </a:rPr>
                        <a:t> </a:t>
                      </a:r>
                      <a:r>
                        <a:rPr lang="en-US" sz="1100" b="0" i="0" u="none" strike="noStrike" cap="none" spc="0" baseline="0" dirty="0">
                          <a:ln>
                            <a:noFill/>
                          </a:ln>
                          <a:solidFill>
                            <a:srgbClr val="013E51"/>
                          </a:solidFill>
                          <a:uFillTx/>
                          <a:latin typeface="Wigrum"/>
                          <a:ea typeface="+mn-ea"/>
                          <a:cs typeface="+mn-cs"/>
                          <a:sym typeface="Helvetica Neue Light"/>
                        </a:rPr>
                        <a:t>assessment and include a clear explanation and warning of investment risks.</a:t>
                      </a:r>
                    </a:p>
                  </a:txBody>
                  <a:tcPr marL="45720" marR="45720" marT="22860" marB="22860" anchor="ctr"/>
                </a:tc>
                <a:tc vMerge="1">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50,000</a:t>
                      </a:r>
                    </a:p>
                  </a:txBody>
                  <a:tcPr marL="45720" marR="45720" marT="22860" marB="22860"/>
                </a:tc>
                <a:extLst>
                  <a:ext uri="{0D108BD9-81ED-4DB2-BD59-A6C34878D82A}">
                    <a16:rowId xmlns:a16="http://schemas.microsoft.com/office/drawing/2014/main" val="2108417798"/>
                  </a:ext>
                </a:extLst>
              </a:tr>
            </a:tbl>
          </a:graphicData>
        </a:graphic>
      </p:graphicFrame>
      <p:graphicFrame>
        <p:nvGraphicFramePr>
          <p:cNvPr id="4" name="Lentelė 3">
            <a:extLst>
              <a:ext uri="{FF2B5EF4-FFF2-40B4-BE49-F238E27FC236}">
                <a16:creationId xmlns:a16="http://schemas.microsoft.com/office/drawing/2014/main" id="{09623146-D5D2-3D8C-2B11-92249BAFC882}"/>
              </a:ext>
            </a:extLst>
          </p:cNvPr>
          <p:cNvGraphicFramePr>
            <a:graphicFrameLocks noGrp="1"/>
          </p:cNvGraphicFramePr>
          <p:nvPr>
            <p:extLst>
              <p:ext uri="{D42A27DB-BD31-4B8C-83A1-F6EECF244321}">
                <p14:modId xmlns:p14="http://schemas.microsoft.com/office/powerpoint/2010/main" val="49267996"/>
              </p:ext>
            </p:extLst>
          </p:nvPr>
        </p:nvGraphicFramePr>
        <p:xfrm>
          <a:off x="9660836" y="2168140"/>
          <a:ext cx="1791855" cy="3513246"/>
        </p:xfrm>
        <a:graphic>
          <a:graphicData uri="http://schemas.openxmlformats.org/drawingml/2006/table">
            <a:tbl>
              <a:tblPr firstRow="1" bandRow="1">
                <a:tableStyleId>{5940675A-B579-460E-94D1-54222C63F5DA}</a:tableStyleId>
              </a:tblPr>
              <a:tblGrid>
                <a:gridCol w="1791855">
                  <a:extLst>
                    <a:ext uri="{9D8B030D-6E8A-4147-A177-3AD203B41FA5}">
                      <a16:colId xmlns:a16="http://schemas.microsoft.com/office/drawing/2014/main" val="2237071760"/>
                    </a:ext>
                  </a:extLst>
                </a:gridCol>
              </a:tblGrid>
              <a:tr h="619823">
                <a:tc>
                  <a:txBody>
                    <a:bodyPr/>
                    <a:lstStyle/>
                    <a:p>
                      <a:pPr marL="0" marR="0" indent="0" algn="ctr" defTabSz="410766" latinLnBrk="0">
                        <a:lnSpc>
                          <a:spcPct val="100000"/>
                        </a:lnSpc>
                        <a:spcBef>
                          <a:spcPts val="0"/>
                        </a:spcBef>
                        <a:spcAft>
                          <a:spcPts val="0"/>
                        </a:spcAft>
                        <a:buClrTx/>
                        <a:buSzTx/>
                        <a:buFontTx/>
                        <a:buNone/>
                        <a:tabLst/>
                      </a:pPr>
                      <a:r>
                        <a:rPr lang="en-US" sz="1100" b="1" i="0" u="none" strike="noStrike" cap="none" spc="0" baseline="0" noProof="0" dirty="0">
                          <a:ln>
                            <a:noFill/>
                          </a:ln>
                          <a:solidFill>
                            <a:schemeClr val="bg1"/>
                          </a:solidFill>
                          <a:uFillTx/>
                          <a:latin typeface="Wigrum"/>
                          <a:ea typeface="+mn-ea"/>
                          <a:cs typeface="+mn-cs"/>
                          <a:sym typeface="Helvetica Neue Light"/>
                        </a:rPr>
                        <a:t>MiFID </a:t>
                      </a:r>
                      <a:r>
                        <a:rPr lang="lt-LT" sz="1100" b="1" i="0" u="none" strike="noStrike" cap="none" spc="0" baseline="0" noProof="0" dirty="0" err="1">
                          <a:ln>
                            <a:noFill/>
                          </a:ln>
                          <a:solidFill>
                            <a:schemeClr val="bg1"/>
                          </a:solidFill>
                          <a:uFillTx/>
                          <a:latin typeface="Wigrum"/>
                          <a:ea typeface="+mn-ea"/>
                          <a:cs typeface="+mn-cs"/>
                          <a:sym typeface="Helvetica Neue Light"/>
                        </a:rPr>
                        <a:t>Capital</a:t>
                      </a:r>
                      <a:r>
                        <a:rPr lang="lt-LT" sz="1100" b="1" i="0" u="none" strike="noStrike" cap="none" spc="0" baseline="0" noProof="0" dirty="0">
                          <a:ln>
                            <a:noFill/>
                          </a:ln>
                          <a:solidFill>
                            <a:schemeClr val="bg1"/>
                          </a:solidFill>
                          <a:uFillTx/>
                          <a:latin typeface="Wigrum"/>
                          <a:ea typeface="+mn-ea"/>
                          <a:cs typeface="+mn-cs"/>
                          <a:sym typeface="Helvetica Neue Light"/>
                        </a:rPr>
                        <a:t> </a:t>
                      </a:r>
                    </a:p>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required</a:t>
                      </a:r>
                      <a:r>
                        <a:rPr lang="lt-LT" sz="1100" b="1" i="0" u="none" strike="noStrike" cap="none" spc="0" baseline="0" noProof="0" dirty="0">
                          <a:ln>
                            <a:noFill/>
                          </a:ln>
                          <a:solidFill>
                            <a:schemeClr val="bg1"/>
                          </a:solidFill>
                          <a:uFillTx/>
                          <a:latin typeface="Wigrum"/>
                          <a:ea typeface="+mn-ea"/>
                          <a:cs typeface="+mn-cs"/>
                          <a:sym typeface="Helvetica Neue Light"/>
                        </a:rPr>
                        <a:t>, EUR</a:t>
                      </a:r>
                    </a:p>
                  </a:txBody>
                  <a:tcPr marL="45720" marR="45720" marT="22860" marB="22860">
                    <a:solidFill>
                      <a:srgbClr val="013E51"/>
                    </a:solidFill>
                  </a:tcPr>
                </a:tc>
                <a:extLst>
                  <a:ext uri="{0D108BD9-81ED-4DB2-BD59-A6C34878D82A}">
                    <a16:rowId xmlns:a16="http://schemas.microsoft.com/office/drawing/2014/main" val="1107166603"/>
                  </a:ext>
                </a:extLst>
              </a:tr>
              <a:tr h="2893423">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75,000</a:t>
                      </a:r>
                    </a:p>
                  </a:txBody>
                  <a:tcPr marL="0" marR="0" marT="0" marB="0" anchor="ctr"/>
                </a:tc>
                <a:extLst>
                  <a:ext uri="{0D108BD9-81ED-4DB2-BD59-A6C34878D82A}">
                    <a16:rowId xmlns:a16="http://schemas.microsoft.com/office/drawing/2014/main" val="1209553929"/>
                  </a:ext>
                </a:extLst>
              </a:tr>
            </a:tbl>
          </a:graphicData>
        </a:graphic>
      </p:graphicFrame>
    </p:spTree>
    <p:extLst>
      <p:ext uri="{BB962C8B-B14F-4D97-AF65-F5344CB8AC3E}">
        <p14:creationId xmlns:p14="http://schemas.microsoft.com/office/powerpoint/2010/main" val="2923129838"/>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43" name="Small caption"/>
          <p:cNvSpPr txBox="1"/>
          <p:nvPr/>
        </p:nvSpPr>
        <p:spPr>
          <a:xfrm>
            <a:off x="1231611" y="804881"/>
            <a:ext cx="8928389" cy="380297"/>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defTabSz="228600" hangingPunct="0">
              <a:lnSpc>
                <a:spcPts val="2450"/>
              </a:lnSpc>
            </a:pPr>
            <a:r>
              <a:rPr lang="en-US" sz="2000" b="1" kern="0" dirty="0"/>
              <a:t>Minimum initial capital </a:t>
            </a:r>
            <a:r>
              <a:rPr lang="lt-LT" sz="2000" b="1" kern="0" dirty="0" err="1"/>
              <a:t>and</a:t>
            </a:r>
            <a:r>
              <a:rPr lang="lt-LT" sz="2000" b="1" kern="0" dirty="0"/>
              <a:t> </a:t>
            </a:r>
            <a:r>
              <a:rPr lang="lt-LT" sz="2000" b="1" kern="0" dirty="0" err="1"/>
              <a:t>other</a:t>
            </a:r>
            <a:r>
              <a:rPr lang="lt-LT" sz="2000" b="1" kern="0" dirty="0"/>
              <a:t> </a:t>
            </a:r>
            <a:r>
              <a:rPr lang="en-US" sz="2000" b="1" kern="0" dirty="0"/>
              <a:t>requirements</a:t>
            </a:r>
          </a:p>
        </p:txBody>
      </p:sp>
      <p:pic>
        <p:nvPicPr>
          <p:cNvPr id="146" name="Image" descr="Image"/>
          <p:cNvPicPr>
            <a:picLocks noChangeAspect="1"/>
          </p:cNvPicPr>
          <p:nvPr/>
        </p:nvPicPr>
        <p:blipFill>
          <a:blip r:embed="rId3"/>
          <a:stretch>
            <a:fillRect/>
          </a:stretch>
        </p:blipFill>
        <p:spPr>
          <a:xfrm>
            <a:off x="10336069" y="6287159"/>
            <a:ext cx="1636999" cy="366996"/>
          </a:xfrm>
          <a:prstGeom prst="rect">
            <a:avLst/>
          </a:prstGeom>
          <a:ln w="12700">
            <a:miter lim="400000"/>
          </a:ln>
        </p:spPr>
      </p:pic>
      <p:sp>
        <p:nvSpPr>
          <p:cNvPr id="148" name="©  2019 WALLESS | Name of presente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20</a:t>
            </a:r>
            <a:r>
              <a:rPr lang="en-US" sz="850" kern="0" dirty="0"/>
              <a:t>2</a:t>
            </a:r>
            <a:r>
              <a:rPr lang="lt-LT" sz="850" kern="0" dirty="0"/>
              <a:t>3</a:t>
            </a:r>
            <a:r>
              <a:rPr sz="850" kern="0" dirty="0"/>
              <a:t> WALLESS</a:t>
            </a:r>
          </a:p>
        </p:txBody>
      </p:sp>
      <p:sp>
        <p:nvSpPr>
          <p:cNvPr id="3" name="TextBox 2">
            <a:extLst>
              <a:ext uri="{FF2B5EF4-FFF2-40B4-BE49-F238E27FC236}">
                <a16:creationId xmlns:a16="http://schemas.microsoft.com/office/drawing/2014/main" id="{B1350E46-7431-4285-A010-2D8DF9B78BFA}"/>
              </a:ext>
            </a:extLst>
          </p:cNvPr>
          <p:cNvSpPr txBox="1"/>
          <p:nvPr/>
        </p:nvSpPr>
        <p:spPr>
          <a:xfrm>
            <a:off x="1044449" y="1468815"/>
            <a:ext cx="10236392" cy="2875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just" defTabSz="410766" hangingPunct="0"/>
            <a:r>
              <a:rPr lang="en-GB" sz="1400" b="1" kern="0" dirty="0">
                <a:solidFill>
                  <a:srgbClr val="013E51"/>
                </a:solidFill>
                <a:latin typeface="Wigrum"/>
              </a:rPr>
              <a:t>Class 2 of CASPs </a:t>
            </a:r>
            <a:r>
              <a:rPr lang="en-GB" sz="1400" kern="0" dirty="0">
                <a:solidFill>
                  <a:srgbClr val="013E51"/>
                </a:solidFill>
                <a:latin typeface="Wigrum"/>
              </a:rPr>
              <a:t>- crypto-asset service provider authorised for any crypto-asset services under class 1 and the ones listed below</a:t>
            </a:r>
            <a:r>
              <a:rPr lang="en-GB" sz="1400" kern="0" dirty="0">
                <a:solidFill>
                  <a:srgbClr val="013E51"/>
                </a:solidFill>
              </a:rPr>
              <a:t> </a:t>
            </a:r>
            <a:endParaRPr lang="en-GB" sz="1400" kern="0" dirty="0">
              <a:solidFill>
                <a:srgbClr val="013E51"/>
              </a:solidFill>
              <a:latin typeface="Wigrum" panose="02000000000000000000"/>
              <a:sym typeface="Helvetica Neue"/>
            </a:endParaRPr>
          </a:p>
        </p:txBody>
      </p:sp>
      <p:sp>
        <p:nvSpPr>
          <p:cNvPr id="41" name="Line">
            <a:extLst>
              <a:ext uri="{FF2B5EF4-FFF2-40B4-BE49-F238E27FC236}">
                <a16:creationId xmlns:a16="http://schemas.microsoft.com/office/drawing/2014/main" id="{3E3E29C3-8019-4AA0-9FDA-15598BC3D682}"/>
              </a:ext>
            </a:extLst>
          </p:cNvPr>
          <p:cNvSpPr/>
          <p:nvPr/>
        </p:nvSpPr>
        <p:spPr>
          <a:xfrm flipV="1">
            <a:off x="1231610" y="1214816"/>
            <a:ext cx="322869" cy="0"/>
          </a:xfrm>
          <a:prstGeom prst="line">
            <a:avLst/>
          </a:prstGeom>
          <a:ln w="38100">
            <a:solidFill>
              <a:srgbClr val="DA8A67"/>
            </a:solidFill>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dirty="0">
              <a:solidFill>
                <a:srgbClr val="FFFFFF"/>
              </a:solidFill>
              <a:latin typeface="Helvetica Neue Medium"/>
              <a:sym typeface="Helvetica Neue Medium"/>
            </a:endParaRPr>
          </a:p>
        </p:txBody>
      </p:sp>
      <p:graphicFrame>
        <p:nvGraphicFramePr>
          <p:cNvPr id="2" name="Lentelė 1">
            <a:extLst>
              <a:ext uri="{FF2B5EF4-FFF2-40B4-BE49-F238E27FC236}">
                <a16:creationId xmlns:a16="http://schemas.microsoft.com/office/drawing/2014/main" id="{E3EDD3D8-100C-25C2-6677-E4CCE25CF834}"/>
              </a:ext>
            </a:extLst>
          </p:cNvPr>
          <p:cNvGraphicFramePr>
            <a:graphicFrameLocks noGrp="1"/>
          </p:cNvGraphicFramePr>
          <p:nvPr>
            <p:extLst>
              <p:ext uri="{D42A27DB-BD31-4B8C-83A1-F6EECF244321}">
                <p14:modId xmlns:p14="http://schemas.microsoft.com/office/powerpoint/2010/main" val="3199748853"/>
              </p:ext>
            </p:extLst>
          </p:nvPr>
        </p:nvGraphicFramePr>
        <p:xfrm>
          <a:off x="1066799" y="1853555"/>
          <a:ext cx="8260081" cy="2023616"/>
        </p:xfrm>
        <a:graphic>
          <a:graphicData uri="http://schemas.openxmlformats.org/drawingml/2006/table">
            <a:tbl>
              <a:tblPr firstRow="1" bandRow="1">
                <a:tableStyleId>{5940675A-B579-460E-94D1-54222C63F5DA}</a:tableStyleId>
              </a:tblPr>
              <a:tblGrid>
                <a:gridCol w="1761933">
                  <a:extLst>
                    <a:ext uri="{9D8B030D-6E8A-4147-A177-3AD203B41FA5}">
                      <a16:colId xmlns:a16="http://schemas.microsoft.com/office/drawing/2014/main" val="3943089805"/>
                    </a:ext>
                  </a:extLst>
                </a:gridCol>
                <a:gridCol w="4321920">
                  <a:extLst>
                    <a:ext uri="{9D8B030D-6E8A-4147-A177-3AD203B41FA5}">
                      <a16:colId xmlns:a16="http://schemas.microsoft.com/office/drawing/2014/main" val="3745204043"/>
                    </a:ext>
                  </a:extLst>
                </a:gridCol>
                <a:gridCol w="2176228">
                  <a:extLst>
                    <a:ext uri="{9D8B030D-6E8A-4147-A177-3AD203B41FA5}">
                      <a16:colId xmlns:a16="http://schemas.microsoft.com/office/drawing/2014/main" val="3137064911"/>
                    </a:ext>
                  </a:extLst>
                </a:gridCol>
              </a:tblGrid>
              <a:tr h="423416">
                <a:tc>
                  <a:txBody>
                    <a:bodyPr/>
                    <a:lstStyle/>
                    <a:p>
                      <a:r>
                        <a:rPr lang="en-GB" sz="1100" noProof="0" dirty="0">
                          <a:solidFill>
                            <a:schemeClr val="bg1"/>
                          </a:solidFill>
                          <a:latin typeface="Wigrum"/>
                        </a:rPr>
                        <a:t>CASP type</a:t>
                      </a: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en-GB" sz="1100" b="1" i="0" u="none" strike="noStrike" cap="none" spc="0" baseline="0" noProof="0" dirty="0">
                          <a:ln>
                            <a:noFill/>
                          </a:ln>
                          <a:solidFill>
                            <a:schemeClr val="bg1"/>
                          </a:solidFill>
                          <a:uFillTx/>
                          <a:latin typeface="Wigrum"/>
                          <a:ea typeface="+mn-ea"/>
                          <a:cs typeface="+mn-cs"/>
                          <a:sym typeface="Helvetica Neue Light"/>
                        </a:rPr>
                        <a:t>Other Requirements</a:t>
                      </a: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en-GB" sz="1100" b="1" i="0" u="none" strike="noStrike" cap="none" spc="0" baseline="0" noProof="0" dirty="0">
                          <a:ln>
                            <a:noFill/>
                          </a:ln>
                          <a:solidFill>
                            <a:schemeClr val="bg1"/>
                          </a:solidFill>
                          <a:uFillTx/>
                          <a:latin typeface="Wigrum"/>
                          <a:ea typeface="+mn-ea"/>
                          <a:cs typeface="+mn-cs"/>
                          <a:sym typeface="Helvetica Neue Light"/>
                        </a:rPr>
                        <a:t>Capital </a:t>
                      </a:r>
                    </a:p>
                    <a:p>
                      <a:pPr marL="0" marR="0" indent="0" algn="ctr" defTabSz="410766" latinLnBrk="0">
                        <a:lnSpc>
                          <a:spcPct val="100000"/>
                        </a:lnSpc>
                        <a:spcBef>
                          <a:spcPts val="0"/>
                        </a:spcBef>
                        <a:spcAft>
                          <a:spcPts val="0"/>
                        </a:spcAft>
                        <a:buClrTx/>
                        <a:buSzTx/>
                        <a:buFontTx/>
                        <a:buNone/>
                        <a:tabLst/>
                      </a:pPr>
                      <a:r>
                        <a:rPr lang="en-GB" sz="1100" b="1" i="0" u="none" strike="noStrike" cap="none" spc="0" baseline="0" noProof="0" dirty="0">
                          <a:ln>
                            <a:noFill/>
                          </a:ln>
                          <a:solidFill>
                            <a:schemeClr val="bg1"/>
                          </a:solidFill>
                          <a:uFillTx/>
                          <a:latin typeface="Wigrum"/>
                          <a:ea typeface="+mn-ea"/>
                          <a:cs typeface="+mn-cs"/>
                          <a:sym typeface="Helvetica Neue Light"/>
                        </a:rPr>
                        <a:t>required, EUR</a:t>
                      </a:r>
                    </a:p>
                  </a:txBody>
                  <a:tcPr marL="45720" marR="45720" marT="22860" marB="22860">
                    <a:solidFill>
                      <a:srgbClr val="013E51"/>
                    </a:solidFill>
                  </a:tcPr>
                </a:tc>
                <a:extLst>
                  <a:ext uri="{0D108BD9-81ED-4DB2-BD59-A6C34878D82A}">
                    <a16:rowId xmlns:a16="http://schemas.microsoft.com/office/drawing/2014/main" val="1024924924"/>
                  </a:ext>
                </a:extLst>
              </a:tr>
              <a:tr h="0">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GB" sz="1100" b="0" i="0" u="none" strike="noStrike" cap="none" spc="0" baseline="0" noProof="0" dirty="0">
                          <a:ln>
                            <a:noFill/>
                          </a:ln>
                          <a:solidFill>
                            <a:srgbClr val="013E51"/>
                          </a:solidFill>
                          <a:uFillTx/>
                          <a:latin typeface="Wigrum"/>
                          <a:ea typeface="+mn-ea"/>
                          <a:cs typeface="+mn-cs"/>
                          <a:sym typeface="Helvetica Neue Light"/>
                        </a:rPr>
                        <a:t>Custody and administration of crypto-assets</a:t>
                      </a:r>
                    </a:p>
                  </a:txBody>
                  <a:tcPr marL="45720" marR="45720" marT="22860" marB="22860" anchor="ctr"/>
                </a:tc>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GB" sz="1100" b="0" i="0" u="none" strike="noStrike" cap="none" spc="0" baseline="0" noProof="0" dirty="0">
                          <a:ln>
                            <a:noFill/>
                          </a:ln>
                          <a:solidFill>
                            <a:srgbClr val="013E51"/>
                          </a:solidFill>
                          <a:uFillTx/>
                          <a:latin typeface="Wigrum"/>
                          <a:ea typeface="+mn-ea"/>
                          <a:cs typeface="+mn-cs"/>
                          <a:sym typeface="Helvetica Neue Light"/>
                        </a:rPr>
                        <a:t>The crypto custodian must keep its customers’ crypto-assets on DLT addresses that are separate from its own addresses. Crypto custodians must file quarterly reports on the crypto-asset positions they hold for each client. Customers may hold their crypto-asset custodian liable for losses that result from hacks or malfunctions.</a:t>
                      </a:r>
                    </a:p>
                  </a:txBody>
                  <a:tcPr marL="45720" marR="45720" marT="22860" marB="22860" anchor="ctr"/>
                </a:tc>
                <a:tc rowSpan="2">
                  <a:txBody>
                    <a:bodyPr/>
                    <a:lstStyle/>
                    <a:p>
                      <a:pPr marL="0" marR="0" indent="0" algn="ctr" defTabSz="410766" latinLnBrk="0">
                        <a:lnSpc>
                          <a:spcPct val="100000"/>
                        </a:lnSpc>
                        <a:spcBef>
                          <a:spcPts val="0"/>
                        </a:spcBef>
                        <a:spcAft>
                          <a:spcPts val="0"/>
                        </a:spcAft>
                        <a:buClrTx/>
                        <a:buSzTx/>
                        <a:buFontTx/>
                        <a:buNone/>
                        <a:tabLst/>
                      </a:pPr>
                      <a:r>
                        <a:rPr lang="en-GB" sz="1100" b="0" i="0" u="none" strike="noStrike" cap="none" spc="0" baseline="0" noProof="0" dirty="0">
                          <a:ln>
                            <a:noFill/>
                          </a:ln>
                          <a:solidFill>
                            <a:srgbClr val="013E51"/>
                          </a:solidFill>
                          <a:uFillTx/>
                          <a:latin typeface="Wigrum"/>
                          <a:ea typeface="+mn-ea"/>
                          <a:cs typeface="+mn-cs"/>
                          <a:sym typeface="Helvetica Neue Light"/>
                        </a:rPr>
                        <a:t>125,000</a:t>
                      </a:r>
                    </a:p>
                  </a:txBody>
                  <a:tcPr marL="45720" marR="45720" marT="22860" marB="22860" anchor="ctr"/>
                </a:tc>
                <a:extLst>
                  <a:ext uri="{0D108BD9-81ED-4DB2-BD59-A6C34878D82A}">
                    <a16:rowId xmlns:a16="http://schemas.microsoft.com/office/drawing/2014/main" val="241978033"/>
                  </a:ext>
                </a:extLst>
              </a:tr>
              <a:tr h="358140">
                <a:tc>
                  <a:txBody>
                    <a:bodyPr/>
                    <a:lstStyle/>
                    <a:p>
                      <a:pPr marL="0" marR="0" indent="0" algn="ctr" defTabSz="410766" latinLnBrk="0">
                        <a:lnSpc>
                          <a:spcPct val="100000"/>
                        </a:lnSpc>
                        <a:spcBef>
                          <a:spcPts val="0"/>
                        </a:spcBef>
                        <a:spcAft>
                          <a:spcPts val="0"/>
                        </a:spcAft>
                        <a:buClrTx/>
                        <a:buSzTx/>
                        <a:buFontTx/>
                        <a:buNone/>
                        <a:tabLst/>
                      </a:pPr>
                      <a:r>
                        <a:rPr lang="en-GB" sz="1100" b="0" i="0" u="none" strike="noStrike" cap="none" spc="0" baseline="0" noProof="0" dirty="0">
                          <a:ln>
                            <a:noFill/>
                          </a:ln>
                          <a:solidFill>
                            <a:srgbClr val="013E51"/>
                          </a:solidFill>
                          <a:uFillTx/>
                          <a:latin typeface="Wigrum"/>
                          <a:ea typeface="+mn-ea"/>
                          <a:cs typeface="+mn-cs"/>
                          <a:sym typeface="Helvetica Neue Light"/>
                        </a:rPr>
                        <a:t>Exchange against fiat currency or other crypto-assets (dealing on own account)</a:t>
                      </a:r>
                    </a:p>
                  </a:txBody>
                  <a:tcPr marL="45720" marR="45720" marT="22860" marB="22860" anchor="ctr"/>
                </a:tc>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GB" sz="1100" b="0" i="0" u="none" strike="noStrike" cap="none" spc="0" baseline="0" noProof="0" dirty="0">
                          <a:ln>
                            <a:noFill/>
                          </a:ln>
                          <a:solidFill>
                            <a:srgbClr val="013E51"/>
                          </a:solidFill>
                          <a:uFillTx/>
                          <a:latin typeface="Wigrum"/>
                          <a:ea typeface="+mn-ea"/>
                          <a:cs typeface="+mn-cs"/>
                          <a:sym typeface="Helvetica Neue Light"/>
                        </a:rPr>
                        <a:t>Exchange operators must publish</a:t>
                      </a:r>
                      <a:r>
                        <a:rPr lang="lt-LT" sz="1100" b="0" i="0" u="none" strike="noStrike" cap="none" spc="0" baseline="0" noProof="0" dirty="0">
                          <a:ln>
                            <a:noFill/>
                          </a:ln>
                          <a:solidFill>
                            <a:srgbClr val="013E51"/>
                          </a:solidFill>
                          <a:uFillTx/>
                          <a:latin typeface="Wigrum"/>
                          <a:ea typeface="+mn-ea"/>
                          <a:cs typeface="+mn-cs"/>
                          <a:sym typeface="Helvetica Neue Light"/>
                        </a:rPr>
                        <a:t> </a:t>
                      </a:r>
                      <a:r>
                        <a:rPr lang="en-GB" sz="1100" b="0" i="0" u="none" strike="noStrike" cap="none" spc="0" baseline="0" noProof="0" dirty="0">
                          <a:ln>
                            <a:noFill/>
                          </a:ln>
                          <a:solidFill>
                            <a:srgbClr val="013E51"/>
                          </a:solidFill>
                          <a:uFillTx/>
                          <a:latin typeface="Wigrum"/>
                          <a:ea typeface="+mn-ea"/>
                          <a:cs typeface="+mn-cs"/>
                          <a:sym typeface="Helvetica Neue Light"/>
                        </a:rPr>
                        <a:t>non-discriminatory commercial policy that indicates type of clients they agree to transact with</a:t>
                      </a:r>
                      <a:r>
                        <a:rPr lang="lt-LT" sz="1100" b="0" i="0" u="none" strike="noStrike" cap="none" spc="0" baseline="0" noProof="0" dirty="0">
                          <a:ln>
                            <a:noFill/>
                          </a:ln>
                          <a:solidFill>
                            <a:srgbClr val="013E51"/>
                          </a:solidFill>
                          <a:uFillTx/>
                          <a:latin typeface="Wigrum"/>
                          <a:ea typeface="+mn-ea"/>
                          <a:cs typeface="+mn-cs"/>
                          <a:sym typeface="Helvetica Neue Light"/>
                        </a:rPr>
                        <a:t>,</a:t>
                      </a:r>
                      <a:r>
                        <a:rPr lang="en-GB" sz="1100" b="0" i="0" u="none" strike="noStrike" cap="none" spc="0" baseline="0" noProof="0" dirty="0">
                          <a:ln>
                            <a:noFill/>
                          </a:ln>
                          <a:solidFill>
                            <a:srgbClr val="013E51"/>
                          </a:solidFill>
                          <a:uFillTx/>
                          <a:latin typeface="Wigrum"/>
                          <a:ea typeface="+mn-ea"/>
                          <a:cs typeface="+mn-cs"/>
                          <a:sym typeface="Helvetica Neue Light"/>
                        </a:rPr>
                        <a:t> firm prices offered or pricing mechanism</a:t>
                      </a:r>
                      <a:r>
                        <a:rPr lang="lt-LT" sz="1100" b="0" i="0" u="none" strike="noStrike" cap="none" spc="0" baseline="0" noProof="0" dirty="0">
                          <a:ln>
                            <a:noFill/>
                          </a:ln>
                          <a:solidFill>
                            <a:srgbClr val="013E51"/>
                          </a:solidFill>
                          <a:uFillTx/>
                          <a:latin typeface="Wigrum"/>
                          <a:ea typeface="+mn-ea"/>
                          <a:cs typeface="+mn-cs"/>
                          <a:sym typeface="Helvetica Neue Light"/>
                        </a:rPr>
                        <a:t>, </a:t>
                      </a:r>
                      <a:r>
                        <a:rPr lang="en-GB" sz="1100" b="0" i="0" u="none" strike="noStrike" cap="none" spc="0" baseline="0" noProof="0" dirty="0">
                          <a:ln>
                            <a:noFill/>
                          </a:ln>
                          <a:solidFill>
                            <a:srgbClr val="013E51"/>
                          </a:solidFill>
                          <a:uFillTx/>
                          <a:latin typeface="Wigrum"/>
                          <a:ea typeface="+mn-ea"/>
                          <a:cs typeface="+mn-cs"/>
                          <a:sym typeface="Helvetica Neue Light"/>
                        </a:rPr>
                        <a:t>disclose data (price and volumes) on transactions executed on their exchange platform.</a:t>
                      </a:r>
                    </a:p>
                  </a:txBody>
                  <a:tcPr marL="45720" marR="45720" marT="22860" marB="22860" anchor="ctr"/>
                </a:tc>
                <a:tc vMerge="1">
                  <a:txBody>
                    <a:bodyPr/>
                    <a:lstStyle/>
                    <a:p>
                      <a:pPr marL="0" marR="0" indent="0" algn="ctr" defTabSz="410766" latinLnBrk="0">
                        <a:lnSpc>
                          <a:spcPct val="100000"/>
                        </a:lnSpc>
                        <a:spcBef>
                          <a:spcPts val="0"/>
                        </a:spcBef>
                        <a:spcAft>
                          <a:spcPts val="0"/>
                        </a:spcAft>
                        <a:buClrTx/>
                        <a:buSzTx/>
                        <a:buFontTx/>
                        <a:buNone/>
                        <a:tabLst/>
                      </a:pPr>
                      <a:endParaRPr lang="en-US" sz="11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tc>
                <a:extLst>
                  <a:ext uri="{0D108BD9-81ED-4DB2-BD59-A6C34878D82A}">
                    <a16:rowId xmlns:a16="http://schemas.microsoft.com/office/drawing/2014/main" val="652000583"/>
                  </a:ext>
                </a:extLst>
              </a:tr>
            </a:tbl>
          </a:graphicData>
        </a:graphic>
      </p:graphicFrame>
      <p:sp>
        <p:nvSpPr>
          <p:cNvPr id="4" name="TextBox 3">
            <a:extLst>
              <a:ext uri="{FF2B5EF4-FFF2-40B4-BE49-F238E27FC236}">
                <a16:creationId xmlns:a16="http://schemas.microsoft.com/office/drawing/2014/main" id="{B76D4FB5-A0D6-B699-A40B-4BC675BEEFEB}"/>
              </a:ext>
            </a:extLst>
          </p:cNvPr>
          <p:cNvSpPr txBox="1"/>
          <p:nvPr/>
        </p:nvSpPr>
        <p:spPr>
          <a:xfrm>
            <a:off x="1066800" y="4164464"/>
            <a:ext cx="10236392" cy="2875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5719" tIns="35719" rIns="35719" bIns="35719" numCol="1" spcCol="38100" rtlCol="0" anchor="ctr">
            <a:spAutoFit/>
          </a:bodyPr>
          <a:lstStyle/>
          <a:p>
            <a:pPr algn="just" defTabSz="410766" hangingPunct="0"/>
            <a:r>
              <a:rPr lang="en-GB" sz="1400" b="1" kern="0" dirty="0">
                <a:solidFill>
                  <a:srgbClr val="013E51"/>
                </a:solidFill>
                <a:latin typeface="Wigrum"/>
              </a:rPr>
              <a:t>Class 3 of CASPs </a:t>
            </a:r>
            <a:r>
              <a:rPr lang="en-GB" sz="1400" kern="0" dirty="0">
                <a:solidFill>
                  <a:srgbClr val="013E51"/>
                </a:solidFill>
                <a:latin typeface="Wigrum"/>
              </a:rPr>
              <a:t>- crypto-asset service provider authorised for any crypto-asset services under class 2 and the one listed below</a:t>
            </a:r>
            <a:r>
              <a:rPr lang="en-GB" sz="1400" kern="0" dirty="0">
                <a:solidFill>
                  <a:srgbClr val="013E51"/>
                </a:solidFill>
              </a:rPr>
              <a:t> </a:t>
            </a:r>
            <a:endParaRPr lang="en-GB" sz="1400" kern="0" dirty="0">
              <a:solidFill>
                <a:srgbClr val="013E51"/>
              </a:solidFill>
              <a:latin typeface="Wigrum" panose="02000000000000000000"/>
              <a:sym typeface="Helvetica Neue"/>
            </a:endParaRPr>
          </a:p>
        </p:txBody>
      </p:sp>
      <p:graphicFrame>
        <p:nvGraphicFramePr>
          <p:cNvPr id="5" name="Lentelė 4">
            <a:extLst>
              <a:ext uri="{FF2B5EF4-FFF2-40B4-BE49-F238E27FC236}">
                <a16:creationId xmlns:a16="http://schemas.microsoft.com/office/drawing/2014/main" id="{DCE9E636-69B5-7D13-FCCD-2AEE2C503BAA}"/>
              </a:ext>
            </a:extLst>
          </p:cNvPr>
          <p:cNvGraphicFramePr>
            <a:graphicFrameLocks noGrp="1"/>
          </p:cNvGraphicFramePr>
          <p:nvPr>
            <p:extLst>
              <p:ext uri="{D42A27DB-BD31-4B8C-83A1-F6EECF244321}">
                <p14:modId xmlns:p14="http://schemas.microsoft.com/office/powerpoint/2010/main" val="1560474703"/>
              </p:ext>
            </p:extLst>
          </p:nvPr>
        </p:nvGraphicFramePr>
        <p:xfrm>
          <a:off x="1066800" y="4528546"/>
          <a:ext cx="8260078" cy="1474976"/>
        </p:xfrm>
        <a:graphic>
          <a:graphicData uri="http://schemas.openxmlformats.org/drawingml/2006/table">
            <a:tbl>
              <a:tblPr firstRow="1" bandRow="1">
                <a:tableStyleId>{5940675A-B579-460E-94D1-54222C63F5DA}</a:tableStyleId>
              </a:tblPr>
              <a:tblGrid>
                <a:gridCol w="1448506">
                  <a:extLst>
                    <a:ext uri="{9D8B030D-6E8A-4147-A177-3AD203B41FA5}">
                      <a16:colId xmlns:a16="http://schemas.microsoft.com/office/drawing/2014/main" val="2685426292"/>
                    </a:ext>
                  </a:extLst>
                </a:gridCol>
                <a:gridCol w="4632917">
                  <a:extLst>
                    <a:ext uri="{9D8B030D-6E8A-4147-A177-3AD203B41FA5}">
                      <a16:colId xmlns:a16="http://schemas.microsoft.com/office/drawing/2014/main" val="1365396263"/>
                    </a:ext>
                  </a:extLst>
                </a:gridCol>
                <a:gridCol w="2178655">
                  <a:extLst>
                    <a:ext uri="{9D8B030D-6E8A-4147-A177-3AD203B41FA5}">
                      <a16:colId xmlns:a16="http://schemas.microsoft.com/office/drawing/2014/main" val="985294577"/>
                    </a:ext>
                  </a:extLst>
                </a:gridCol>
              </a:tblGrid>
              <a:tr h="423416">
                <a:tc>
                  <a:txBody>
                    <a:bodyPr/>
                    <a:lstStyle/>
                    <a:p>
                      <a:r>
                        <a:rPr lang="lt-LT" sz="1100" dirty="0">
                          <a:solidFill>
                            <a:schemeClr val="bg1"/>
                          </a:solidFill>
                          <a:latin typeface="Wigrum"/>
                        </a:rPr>
                        <a:t>CASP </a:t>
                      </a:r>
                      <a:r>
                        <a:rPr lang="lt-LT" sz="1100" dirty="0" err="1">
                          <a:solidFill>
                            <a:schemeClr val="bg1"/>
                          </a:solidFill>
                          <a:latin typeface="Wigrum"/>
                        </a:rPr>
                        <a:t>type</a:t>
                      </a:r>
                      <a:endParaRPr lang="en-US" sz="1100" dirty="0">
                        <a:solidFill>
                          <a:schemeClr val="bg1"/>
                        </a:solidFill>
                        <a:latin typeface="Wigrum"/>
                      </a:endParaRP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en-GB" sz="1100" b="1" i="0" u="none" strike="noStrike" cap="none" spc="0" baseline="0" noProof="0" dirty="0">
                          <a:ln>
                            <a:noFill/>
                          </a:ln>
                          <a:solidFill>
                            <a:schemeClr val="bg1"/>
                          </a:solidFill>
                          <a:uFillTx/>
                          <a:latin typeface="Wigrum"/>
                          <a:ea typeface="+mn-ea"/>
                          <a:cs typeface="+mn-cs"/>
                          <a:sym typeface="Helvetica Neue Light"/>
                        </a:rPr>
                        <a:t>Other Requirements</a:t>
                      </a:r>
                    </a:p>
                  </a:txBody>
                  <a:tcPr marL="45720" marR="45720" marT="22860" marB="22860">
                    <a:solidFill>
                      <a:srgbClr val="013E51"/>
                    </a:solidFill>
                  </a:tcPr>
                </a:tc>
                <a:tc>
                  <a:txBody>
                    <a:bodyPr/>
                    <a:lstStyle/>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Capital</a:t>
                      </a:r>
                      <a:r>
                        <a:rPr lang="lt-LT" sz="1100" b="1" i="0" u="none" strike="noStrike" cap="none" spc="0" baseline="0" noProof="0" dirty="0">
                          <a:ln>
                            <a:noFill/>
                          </a:ln>
                          <a:solidFill>
                            <a:schemeClr val="bg1"/>
                          </a:solidFill>
                          <a:uFillTx/>
                          <a:latin typeface="Wigrum"/>
                          <a:ea typeface="+mn-ea"/>
                          <a:cs typeface="+mn-cs"/>
                          <a:sym typeface="Helvetica Neue Light"/>
                        </a:rPr>
                        <a:t> </a:t>
                      </a:r>
                    </a:p>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required</a:t>
                      </a:r>
                      <a:r>
                        <a:rPr lang="lt-LT" sz="1100" b="1" i="0" u="none" strike="noStrike" cap="none" spc="0" baseline="0" noProof="0" dirty="0">
                          <a:ln>
                            <a:noFill/>
                          </a:ln>
                          <a:solidFill>
                            <a:schemeClr val="bg1"/>
                          </a:solidFill>
                          <a:uFillTx/>
                          <a:latin typeface="Wigrum"/>
                          <a:ea typeface="+mn-ea"/>
                          <a:cs typeface="+mn-cs"/>
                          <a:sym typeface="Helvetica Neue Light"/>
                        </a:rPr>
                        <a:t>, EUR</a:t>
                      </a:r>
                    </a:p>
                  </a:txBody>
                  <a:tcPr marL="45720" marR="45720" marT="22860" marB="22860">
                    <a:solidFill>
                      <a:srgbClr val="013E51"/>
                    </a:solidFill>
                  </a:tcPr>
                </a:tc>
                <a:extLst>
                  <a:ext uri="{0D108BD9-81ED-4DB2-BD59-A6C34878D82A}">
                    <a16:rowId xmlns:a16="http://schemas.microsoft.com/office/drawing/2014/main" val="3963930177"/>
                  </a:ext>
                </a:extLst>
              </a:tr>
              <a:tr h="358140">
                <a:tc>
                  <a:txBody>
                    <a:bodyPr/>
                    <a:lstStyle/>
                    <a:p>
                      <a:pPr marL="0" marR="0" indent="0" algn="l" defTabSz="410766" latinLnBrk="0">
                        <a:lnSpc>
                          <a:spcPct val="100000"/>
                        </a:lnSpc>
                        <a:spcBef>
                          <a:spcPts val="0"/>
                        </a:spcBef>
                        <a:spcAft>
                          <a:spcPts val="0"/>
                        </a:spcAft>
                        <a:buClrTx/>
                        <a:buSzTx/>
                        <a:buFontTx/>
                        <a:buNone/>
                        <a:tabLst/>
                      </a:pPr>
                      <a:r>
                        <a:rPr lang="lt-LT" sz="1100" b="0" i="0" u="none" strike="noStrike" cap="none" spc="0" baseline="0" dirty="0">
                          <a:ln>
                            <a:noFill/>
                          </a:ln>
                          <a:solidFill>
                            <a:srgbClr val="013E51"/>
                          </a:solidFill>
                          <a:uFillTx/>
                          <a:latin typeface="Wigrum"/>
                          <a:ea typeface="+mn-ea"/>
                          <a:cs typeface="+mn-cs"/>
                          <a:sym typeface="Helvetica Neue Light"/>
                        </a:rPr>
                        <a:t>O</a:t>
                      </a:r>
                      <a:r>
                        <a:rPr lang="en-US" sz="1100" b="0" i="0" u="none" strike="noStrike" cap="none" spc="0" baseline="0" dirty="0" err="1">
                          <a:ln>
                            <a:noFill/>
                          </a:ln>
                          <a:solidFill>
                            <a:srgbClr val="013E51"/>
                          </a:solidFill>
                          <a:uFillTx/>
                          <a:latin typeface="Wigrum"/>
                          <a:ea typeface="+mn-ea"/>
                          <a:cs typeface="+mn-cs"/>
                          <a:sym typeface="Helvetica Neue Light"/>
                        </a:rPr>
                        <a:t>peration</a:t>
                      </a:r>
                      <a:r>
                        <a:rPr lang="en-US" sz="1100" b="0" i="0" u="none" strike="noStrike" cap="none" spc="0" baseline="0" dirty="0">
                          <a:ln>
                            <a:noFill/>
                          </a:ln>
                          <a:solidFill>
                            <a:srgbClr val="013E51"/>
                          </a:solidFill>
                          <a:uFillTx/>
                          <a:latin typeface="Wigrum"/>
                          <a:ea typeface="+mn-ea"/>
                          <a:cs typeface="+mn-cs"/>
                          <a:sym typeface="Helvetica Neue Light"/>
                        </a:rPr>
                        <a:t> of a trading platform for crypto-assets</a:t>
                      </a:r>
                    </a:p>
                  </a:txBody>
                  <a:tcPr marL="45720" marR="45720" marT="22860" marB="22860" anchor="ctr"/>
                </a:tc>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US" sz="1100" b="0" i="0" u="none" strike="noStrike" cap="none" spc="0" baseline="0" dirty="0">
                          <a:ln>
                            <a:noFill/>
                          </a:ln>
                          <a:solidFill>
                            <a:srgbClr val="013E51"/>
                          </a:solidFill>
                          <a:uFillTx/>
                          <a:latin typeface="Wigrum"/>
                          <a:ea typeface="+mn-ea"/>
                          <a:cs typeface="+mn-cs"/>
                          <a:sym typeface="Helvetica Neue Light"/>
                        </a:rPr>
                        <a:t>Must set rules on admitting and suspending crypto-assets sent or received by platform. MFT trading can be accessed by retail clients Privacy tokens that deter user identification and transaction history are prohibited. Operators may not trade on their platform with their own accounts.</a:t>
                      </a:r>
                      <a:r>
                        <a:rPr lang="lt-LT" sz="1100" b="0" i="0" u="none" strike="noStrike" cap="none" spc="0" baseline="0" dirty="0">
                          <a:ln>
                            <a:noFill/>
                          </a:ln>
                          <a:solidFill>
                            <a:srgbClr val="013E51"/>
                          </a:solidFill>
                          <a:uFillTx/>
                          <a:latin typeface="Wigrum"/>
                          <a:ea typeface="+mn-ea"/>
                          <a:cs typeface="+mn-cs"/>
                          <a:sym typeface="Helvetica Neue Light"/>
                        </a:rPr>
                        <a:t> </a:t>
                      </a:r>
                      <a:r>
                        <a:rPr lang="en-US" sz="1100" b="0" i="0" u="none" strike="noStrike" cap="none" spc="0" baseline="0" dirty="0">
                          <a:ln>
                            <a:noFill/>
                          </a:ln>
                          <a:solidFill>
                            <a:srgbClr val="013E51"/>
                          </a:solidFill>
                          <a:uFillTx/>
                          <a:latin typeface="Wigrum"/>
                          <a:ea typeface="+mn-ea"/>
                          <a:cs typeface="+mn-cs"/>
                          <a:sym typeface="Helvetica Neue Light"/>
                        </a:rPr>
                        <a:t>Platform must continuously publish bid and ask prices as well as transaction volumes</a:t>
                      </a:r>
                      <a:r>
                        <a:rPr lang="lt-LT" sz="1100" b="0" i="0" u="none" strike="noStrike" cap="none" spc="0" baseline="0" dirty="0">
                          <a:ln>
                            <a:noFill/>
                          </a:ln>
                          <a:solidFill>
                            <a:srgbClr val="013E51"/>
                          </a:solidFill>
                          <a:uFillTx/>
                          <a:latin typeface="Wigrum"/>
                          <a:ea typeface="+mn-ea"/>
                          <a:cs typeface="+mn-cs"/>
                          <a:sym typeface="Helvetica Neue Light"/>
                        </a:rPr>
                        <a:t>. </a:t>
                      </a:r>
                      <a:r>
                        <a:rPr lang="en-US" sz="1100" b="0" i="0" u="none" strike="noStrike" cap="none" spc="0" baseline="0" dirty="0">
                          <a:ln>
                            <a:noFill/>
                          </a:ln>
                          <a:solidFill>
                            <a:srgbClr val="013E51"/>
                          </a:solidFill>
                          <a:uFillTx/>
                          <a:latin typeface="Wigrum"/>
                          <a:ea typeface="+mn-ea"/>
                          <a:cs typeface="+mn-cs"/>
                          <a:sym typeface="Helvetica Neue Light"/>
                        </a:rPr>
                        <a:t>Transactions must be settled on DLT on the day they happen</a:t>
                      </a:r>
                      <a:r>
                        <a:rPr lang="lt-LT" sz="1100" b="0" i="0" u="none" strike="noStrike" cap="none" spc="0" baseline="0" dirty="0">
                          <a:ln>
                            <a:noFill/>
                          </a:ln>
                          <a:solidFill>
                            <a:srgbClr val="013E51"/>
                          </a:solidFill>
                          <a:uFillTx/>
                          <a:latin typeface="Wigrum"/>
                          <a:ea typeface="+mn-ea"/>
                          <a:cs typeface="+mn-cs"/>
                          <a:sym typeface="Helvetica Neue Light"/>
                        </a:rPr>
                        <a:t>.</a:t>
                      </a:r>
                      <a:endParaRPr lang="en-US" sz="11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tc>
                  <a:txBody>
                    <a:bodyPr/>
                    <a:lstStyle/>
                    <a:p>
                      <a:pPr marL="0" marR="0" indent="0" algn="ctr" defTabSz="410766" latinLnBrk="0">
                        <a:lnSpc>
                          <a:spcPct val="100000"/>
                        </a:lnSpc>
                        <a:spcBef>
                          <a:spcPts val="0"/>
                        </a:spcBef>
                        <a:spcAft>
                          <a:spcPts val="0"/>
                        </a:spcAft>
                        <a:buClrTx/>
                        <a:buSzTx/>
                        <a:buFontTx/>
                        <a:buNone/>
                        <a:tabLst/>
                      </a:pPr>
                      <a:r>
                        <a:rPr lang="lt-LT" sz="1100" b="0" i="0" u="none" strike="noStrike" cap="none" spc="0" baseline="0" dirty="0">
                          <a:ln>
                            <a:noFill/>
                          </a:ln>
                          <a:solidFill>
                            <a:srgbClr val="013E51"/>
                          </a:solidFill>
                          <a:uFillTx/>
                          <a:latin typeface="Wigrum"/>
                          <a:ea typeface="+mn-ea"/>
                          <a:cs typeface="+mn-cs"/>
                          <a:sym typeface="Helvetica Neue Light"/>
                        </a:rPr>
                        <a:t>150,000</a:t>
                      </a:r>
                      <a:endParaRPr lang="en-US" sz="1100" b="0" i="0" u="none" strike="noStrike" cap="none" spc="0" baseline="0" dirty="0">
                        <a:ln>
                          <a:noFill/>
                        </a:ln>
                        <a:solidFill>
                          <a:srgbClr val="013E51"/>
                        </a:solidFill>
                        <a:uFillTx/>
                        <a:latin typeface="Wigrum"/>
                        <a:ea typeface="+mn-ea"/>
                        <a:cs typeface="+mn-cs"/>
                        <a:sym typeface="Helvetica Neue Light"/>
                      </a:endParaRPr>
                    </a:p>
                  </a:txBody>
                  <a:tcPr marL="45720" marR="45720" marT="22860" marB="22860" anchor="ctr"/>
                </a:tc>
                <a:extLst>
                  <a:ext uri="{0D108BD9-81ED-4DB2-BD59-A6C34878D82A}">
                    <a16:rowId xmlns:a16="http://schemas.microsoft.com/office/drawing/2014/main" val="4059107314"/>
                  </a:ext>
                </a:extLst>
              </a:tr>
            </a:tbl>
          </a:graphicData>
        </a:graphic>
      </p:graphicFrame>
      <p:graphicFrame>
        <p:nvGraphicFramePr>
          <p:cNvPr id="6" name="Lentelė 5">
            <a:extLst>
              <a:ext uri="{FF2B5EF4-FFF2-40B4-BE49-F238E27FC236}">
                <a16:creationId xmlns:a16="http://schemas.microsoft.com/office/drawing/2014/main" id="{7692DF6B-65FF-3F41-1076-F5C9235F9CE6}"/>
              </a:ext>
            </a:extLst>
          </p:cNvPr>
          <p:cNvGraphicFramePr>
            <a:graphicFrameLocks noGrp="1"/>
          </p:cNvGraphicFramePr>
          <p:nvPr>
            <p:extLst>
              <p:ext uri="{D42A27DB-BD31-4B8C-83A1-F6EECF244321}">
                <p14:modId xmlns:p14="http://schemas.microsoft.com/office/powerpoint/2010/main" val="34972783"/>
              </p:ext>
            </p:extLst>
          </p:nvPr>
        </p:nvGraphicFramePr>
        <p:xfrm>
          <a:off x="9326879" y="1853555"/>
          <a:ext cx="1934977" cy="2023616"/>
        </p:xfrm>
        <a:graphic>
          <a:graphicData uri="http://schemas.openxmlformats.org/drawingml/2006/table">
            <a:tbl>
              <a:tblPr firstRow="1" bandRow="1">
                <a:tableStyleId>{5940675A-B579-460E-94D1-54222C63F5DA}</a:tableStyleId>
              </a:tblPr>
              <a:tblGrid>
                <a:gridCol w="1934977">
                  <a:extLst>
                    <a:ext uri="{9D8B030D-6E8A-4147-A177-3AD203B41FA5}">
                      <a16:colId xmlns:a16="http://schemas.microsoft.com/office/drawing/2014/main" val="2237071760"/>
                    </a:ext>
                  </a:extLst>
                </a:gridCol>
              </a:tblGrid>
              <a:tr h="422185">
                <a:tc>
                  <a:txBody>
                    <a:bodyPr/>
                    <a:lstStyle/>
                    <a:p>
                      <a:pPr marL="0" marR="0" indent="0" algn="ctr" defTabSz="410766" latinLnBrk="0">
                        <a:lnSpc>
                          <a:spcPct val="100000"/>
                        </a:lnSpc>
                        <a:spcBef>
                          <a:spcPts val="0"/>
                        </a:spcBef>
                        <a:spcAft>
                          <a:spcPts val="0"/>
                        </a:spcAft>
                        <a:buClrTx/>
                        <a:buSzTx/>
                        <a:buFontTx/>
                        <a:buNone/>
                        <a:tabLst/>
                      </a:pPr>
                      <a:r>
                        <a:rPr lang="en-US" sz="1100" b="1" i="0" u="none" strike="noStrike" cap="none" spc="0" baseline="0" noProof="0" dirty="0">
                          <a:ln>
                            <a:noFill/>
                          </a:ln>
                          <a:solidFill>
                            <a:schemeClr val="bg1"/>
                          </a:solidFill>
                          <a:uFillTx/>
                          <a:latin typeface="Wigrum"/>
                          <a:ea typeface="+mn-ea"/>
                          <a:cs typeface="+mn-cs"/>
                          <a:sym typeface="Helvetica Neue Light"/>
                        </a:rPr>
                        <a:t>MiFID </a:t>
                      </a:r>
                      <a:r>
                        <a:rPr lang="lt-LT" sz="1100" b="1" i="0" u="none" strike="noStrike" cap="none" spc="0" baseline="0" noProof="0" dirty="0" err="1">
                          <a:ln>
                            <a:noFill/>
                          </a:ln>
                          <a:solidFill>
                            <a:schemeClr val="bg1"/>
                          </a:solidFill>
                          <a:uFillTx/>
                          <a:latin typeface="Wigrum"/>
                          <a:ea typeface="+mn-ea"/>
                          <a:cs typeface="+mn-cs"/>
                          <a:sym typeface="Helvetica Neue Light"/>
                        </a:rPr>
                        <a:t>Capital</a:t>
                      </a:r>
                      <a:r>
                        <a:rPr lang="lt-LT" sz="1100" b="1" i="0" u="none" strike="noStrike" cap="none" spc="0" baseline="0" noProof="0" dirty="0">
                          <a:ln>
                            <a:noFill/>
                          </a:ln>
                          <a:solidFill>
                            <a:schemeClr val="bg1"/>
                          </a:solidFill>
                          <a:uFillTx/>
                          <a:latin typeface="Wigrum"/>
                          <a:ea typeface="+mn-ea"/>
                          <a:cs typeface="+mn-cs"/>
                          <a:sym typeface="Helvetica Neue Light"/>
                        </a:rPr>
                        <a:t> </a:t>
                      </a:r>
                    </a:p>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required</a:t>
                      </a:r>
                      <a:r>
                        <a:rPr lang="lt-LT" sz="1100" b="1" i="0" u="none" strike="noStrike" cap="none" spc="0" baseline="0" noProof="0" dirty="0">
                          <a:ln>
                            <a:noFill/>
                          </a:ln>
                          <a:solidFill>
                            <a:schemeClr val="bg1"/>
                          </a:solidFill>
                          <a:uFillTx/>
                          <a:latin typeface="Wigrum"/>
                          <a:ea typeface="+mn-ea"/>
                          <a:cs typeface="+mn-cs"/>
                          <a:sym typeface="Helvetica Neue Light"/>
                        </a:rPr>
                        <a:t>, EUR</a:t>
                      </a:r>
                    </a:p>
                  </a:txBody>
                  <a:tcPr marL="45720" marR="45720" marT="22860" marB="22860">
                    <a:solidFill>
                      <a:srgbClr val="013E51"/>
                    </a:solidFill>
                  </a:tcPr>
                </a:tc>
                <a:extLst>
                  <a:ext uri="{0D108BD9-81ED-4DB2-BD59-A6C34878D82A}">
                    <a16:rowId xmlns:a16="http://schemas.microsoft.com/office/drawing/2014/main" val="1107166603"/>
                  </a:ext>
                </a:extLst>
              </a:tr>
              <a:tr h="1601431">
                <a:tc>
                  <a:txBody>
                    <a:bodyPr/>
                    <a:lstStyle/>
                    <a:p>
                      <a:pPr marL="0" marR="0" indent="0" algn="ctr" defTabSz="410766" latinLnBrk="0">
                        <a:lnSpc>
                          <a:spcPct val="100000"/>
                        </a:lnSpc>
                        <a:spcBef>
                          <a:spcPts val="0"/>
                        </a:spcBef>
                        <a:spcAft>
                          <a:spcPts val="0"/>
                        </a:spcAft>
                        <a:buClrTx/>
                        <a:buSzTx/>
                        <a:buFontTx/>
                        <a:buNone/>
                        <a:tabLst/>
                      </a:pPr>
                      <a:r>
                        <a:rPr lang="en-US" sz="1100" b="0" i="0" u="none" strike="noStrike" cap="none" spc="0" baseline="0" dirty="0">
                          <a:ln>
                            <a:noFill/>
                          </a:ln>
                          <a:solidFill>
                            <a:srgbClr val="013E51"/>
                          </a:solidFill>
                          <a:uFillTx/>
                          <a:latin typeface="Wigrum"/>
                          <a:ea typeface="+mn-ea"/>
                          <a:cs typeface="+mn-cs"/>
                          <a:sym typeface="Helvetica Neue Light"/>
                        </a:rPr>
                        <a:t>150,000</a:t>
                      </a:r>
                    </a:p>
                  </a:txBody>
                  <a:tcPr marL="0" marR="0" marT="0" marB="0" anchor="ctr"/>
                </a:tc>
                <a:extLst>
                  <a:ext uri="{0D108BD9-81ED-4DB2-BD59-A6C34878D82A}">
                    <a16:rowId xmlns:a16="http://schemas.microsoft.com/office/drawing/2014/main" val="1209553929"/>
                  </a:ext>
                </a:extLst>
              </a:tr>
            </a:tbl>
          </a:graphicData>
        </a:graphic>
      </p:graphicFrame>
      <p:graphicFrame>
        <p:nvGraphicFramePr>
          <p:cNvPr id="7" name="Lentelė 6">
            <a:extLst>
              <a:ext uri="{FF2B5EF4-FFF2-40B4-BE49-F238E27FC236}">
                <a16:creationId xmlns:a16="http://schemas.microsoft.com/office/drawing/2014/main" id="{E290FAB8-9CF2-0A77-B61E-FAFFE62C3D45}"/>
              </a:ext>
            </a:extLst>
          </p:cNvPr>
          <p:cNvGraphicFramePr>
            <a:graphicFrameLocks noGrp="1"/>
          </p:cNvGraphicFramePr>
          <p:nvPr>
            <p:extLst>
              <p:ext uri="{D42A27DB-BD31-4B8C-83A1-F6EECF244321}">
                <p14:modId xmlns:p14="http://schemas.microsoft.com/office/powerpoint/2010/main" val="118938424"/>
              </p:ext>
            </p:extLst>
          </p:nvPr>
        </p:nvGraphicFramePr>
        <p:xfrm>
          <a:off x="9326879" y="4528545"/>
          <a:ext cx="1934978" cy="1474976"/>
        </p:xfrm>
        <a:graphic>
          <a:graphicData uri="http://schemas.openxmlformats.org/drawingml/2006/table">
            <a:tbl>
              <a:tblPr firstRow="1" bandRow="1">
                <a:tableStyleId>{5940675A-B579-460E-94D1-54222C63F5DA}</a:tableStyleId>
              </a:tblPr>
              <a:tblGrid>
                <a:gridCol w="1934978">
                  <a:extLst>
                    <a:ext uri="{9D8B030D-6E8A-4147-A177-3AD203B41FA5}">
                      <a16:colId xmlns:a16="http://schemas.microsoft.com/office/drawing/2014/main" val="2415938097"/>
                    </a:ext>
                  </a:extLst>
                </a:gridCol>
              </a:tblGrid>
              <a:tr h="423796">
                <a:tc>
                  <a:txBody>
                    <a:bodyPr/>
                    <a:lstStyle/>
                    <a:p>
                      <a:pPr marL="0" marR="0" indent="0" algn="ctr" defTabSz="410766" latinLnBrk="0">
                        <a:lnSpc>
                          <a:spcPct val="100000"/>
                        </a:lnSpc>
                        <a:spcBef>
                          <a:spcPts val="0"/>
                        </a:spcBef>
                        <a:spcAft>
                          <a:spcPts val="0"/>
                        </a:spcAft>
                        <a:buClrTx/>
                        <a:buSzTx/>
                        <a:buFontTx/>
                        <a:buNone/>
                        <a:tabLst/>
                      </a:pPr>
                      <a:r>
                        <a:rPr lang="en-US" sz="1100" b="1" i="0" u="none" strike="noStrike" cap="none" spc="0" baseline="0" noProof="0" dirty="0">
                          <a:ln>
                            <a:noFill/>
                          </a:ln>
                          <a:solidFill>
                            <a:schemeClr val="bg1"/>
                          </a:solidFill>
                          <a:uFillTx/>
                          <a:latin typeface="Wigrum"/>
                          <a:ea typeface="+mn-ea"/>
                          <a:cs typeface="+mn-cs"/>
                          <a:sym typeface="Helvetica Neue Light"/>
                        </a:rPr>
                        <a:t>MiFID </a:t>
                      </a:r>
                      <a:r>
                        <a:rPr lang="lt-LT" sz="1100" b="1" i="0" u="none" strike="noStrike" cap="none" spc="0" baseline="0" noProof="0" dirty="0" err="1">
                          <a:ln>
                            <a:noFill/>
                          </a:ln>
                          <a:solidFill>
                            <a:schemeClr val="bg1"/>
                          </a:solidFill>
                          <a:uFillTx/>
                          <a:latin typeface="Wigrum"/>
                          <a:ea typeface="+mn-ea"/>
                          <a:cs typeface="+mn-cs"/>
                          <a:sym typeface="Helvetica Neue Light"/>
                        </a:rPr>
                        <a:t>Capital</a:t>
                      </a:r>
                      <a:r>
                        <a:rPr lang="lt-LT" sz="1100" b="1" i="0" u="none" strike="noStrike" cap="none" spc="0" baseline="0" noProof="0" dirty="0">
                          <a:ln>
                            <a:noFill/>
                          </a:ln>
                          <a:solidFill>
                            <a:schemeClr val="bg1"/>
                          </a:solidFill>
                          <a:uFillTx/>
                          <a:latin typeface="Wigrum"/>
                          <a:ea typeface="+mn-ea"/>
                          <a:cs typeface="+mn-cs"/>
                          <a:sym typeface="Helvetica Neue Light"/>
                        </a:rPr>
                        <a:t> </a:t>
                      </a:r>
                    </a:p>
                    <a:p>
                      <a:pPr marL="0" marR="0" indent="0" algn="ctr" defTabSz="410766" latinLnBrk="0">
                        <a:lnSpc>
                          <a:spcPct val="100000"/>
                        </a:lnSpc>
                        <a:spcBef>
                          <a:spcPts val="0"/>
                        </a:spcBef>
                        <a:spcAft>
                          <a:spcPts val="0"/>
                        </a:spcAft>
                        <a:buClrTx/>
                        <a:buSzTx/>
                        <a:buFontTx/>
                        <a:buNone/>
                        <a:tabLst/>
                      </a:pPr>
                      <a:r>
                        <a:rPr lang="en-US" sz="1100" b="1" i="0" u="none" strike="noStrike" cap="none" spc="0" baseline="0" noProof="0" dirty="0">
                          <a:ln>
                            <a:noFill/>
                          </a:ln>
                          <a:solidFill>
                            <a:schemeClr val="bg1"/>
                          </a:solidFill>
                          <a:uFillTx/>
                          <a:latin typeface="Wigrum"/>
                          <a:ea typeface="+mn-ea"/>
                          <a:cs typeface="+mn-cs"/>
                          <a:sym typeface="Helvetica Neue Light"/>
                        </a:rPr>
                        <a:t>R</a:t>
                      </a:r>
                      <a:r>
                        <a:rPr lang="lt-LT" sz="1100" b="1" i="0" u="none" strike="noStrike" cap="none" spc="0" baseline="0" noProof="0" dirty="0" err="1">
                          <a:ln>
                            <a:noFill/>
                          </a:ln>
                          <a:solidFill>
                            <a:schemeClr val="bg1"/>
                          </a:solidFill>
                          <a:uFillTx/>
                          <a:latin typeface="Wigrum"/>
                          <a:ea typeface="+mn-ea"/>
                          <a:cs typeface="+mn-cs"/>
                          <a:sym typeface="Helvetica Neue Light"/>
                        </a:rPr>
                        <a:t>equired</a:t>
                      </a:r>
                      <a:r>
                        <a:rPr lang="lt-LT" sz="1100" b="1" i="0" u="none" strike="noStrike" cap="none" spc="0" baseline="0" noProof="0" dirty="0">
                          <a:ln>
                            <a:noFill/>
                          </a:ln>
                          <a:solidFill>
                            <a:schemeClr val="bg1"/>
                          </a:solidFill>
                          <a:uFillTx/>
                          <a:latin typeface="Wigrum"/>
                          <a:ea typeface="+mn-ea"/>
                          <a:cs typeface="+mn-cs"/>
                          <a:sym typeface="Helvetica Neue Light"/>
                        </a:rPr>
                        <a:t>, EUR</a:t>
                      </a:r>
                    </a:p>
                  </a:txBody>
                  <a:tcPr marL="45720" marR="45720" marT="22860" marB="22860">
                    <a:solidFill>
                      <a:srgbClr val="013E51"/>
                    </a:solidFill>
                  </a:tcPr>
                </a:tc>
                <a:extLst>
                  <a:ext uri="{0D108BD9-81ED-4DB2-BD59-A6C34878D82A}">
                    <a16:rowId xmlns:a16="http://schemas.microsoft.com/office/drawing/2014/main" val="1803616247"/>
                  </a:ext>
                </a:extLst>
              </a:tr>
              <a:tr h="1051180">
                <a:tc>
                  <a:txBody>
                    <a:bodyPr/>
                    <a:lstStyle/>
                    <a:p>
                      <a:pPr marL="0" marR="0" indent="0" algn="ctr" defTabSz="410766" latinLnBrk="0">
                        <a:lnSpc>
                          <a:spcPct val="100000"/>
                        </a:lnSpc>
                        <a:spcBef>
                          <a:spcPts val="0"/>
                        </a:spcBef>
                        <a:spcAft>
                          <a:spcPts val="0"/>
                        </a:spcAft>
                        <a:buClrTx/>
                        <a:buSzTx/>
                        <a:buFontTx/>
                        <a:buNone/>
                        <a:tabLst/>
                      </a:pPr>
                      <a:r>
                        <a:rPr lang="lt-LT" sz="1100" b="0" i="0" u="none" strike="noStrike" cap="none" spc="0" baseline="0" dirty="0">
                          <a:ln>
                            <a:noFill/>
                          </a:ln>
                          <a:solidFill>
                            <a:srgbClr val="013E51"/>
                          </a:solidFill>
                          <a:uFillTx/>
                          <a:latin typeface="Wigrum"/>
                          <a:ea typeface="+mn-ea"/>
                          <a:cs typeface="+mn-cs"/>
                          <a:sym typeface="Helvetica Neue Light"/>
                        </a:rPr>
                        <a:t>150,000</a:t>
                      </a:r>
                      <a:r>
                        <a:rPr lang="en-US" sz="1100" b="0" i="0" u="none" strike="noStrike" cap="none" spc="0" baseline="0" dirty="0">
                          <a:ln>
                            <a:noFill/>
                          </a:ln>
                          <a:solidFill>
                            <a:srgbClr val="013E51"/>
                          </a:solidFill>
                          <a:uFillTx/>
                          <a:latin typeface="Wigrum"/>
                          <a:ea typeface="+mn-ea"/>
                          <a:cs typeface="+mn-cs"/>
                          <a:sym typeface="Helvetica Neue Light"/>
                        </a:rPr>
                        <a:t> (MTF)</a:t>
                      </a:r>
                    </a:p>
                  </a:txBody>
                  <a:tcPr marL="45720" marR="45720" marT="22860" marB="22860" anchor="ctr"/>
                </a:tc>
                <a:extLst>
                  <a:ext uri="{0D108BD9-81ED-4DB2-BD59-A6C34878D82A}">
                    <a16:rowId xmlns:a16="http://schemas.microsoft.com/office/drawing/2014/main" val="2938291698"/>
                  </a:ext>
                </a:extLst>
              </a:tr>
            </a:tbl>
          </a:graphicData>
        </a:graphic>
      </p:graphicFrame>
    </p:spTree>
    <p:extLst>
      <p:ext uri="{BB962C8B-B14F-4D97-AF65-F5344CB8AC3E}">
        <p14:creationId xmlns:p14="http://schemas.microsoft.com/office/powerpoint/2010/main" val="59923624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8"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229" name="Consequat  elit interdum neque"/>
          <p:cNvSpPr/>
          <p:nvPr/>
        </p:nvSpPr>
        <p:spPr>
          <a:xfrm>
            <a:off x="4983680" y="2444903"/>
            <a:ext cx="2200887" cy="2103243"/>
          </a:xfrm>
          <a:prstGeom prst="ellipse">
            <a:avLst/>
          </a:prstGeom>
          <a:solidFill>
            <a:srgbClr val="BFBFBF"/>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p>
            <a:pPr algn="ctr" defTabSz="228600" hangingPunct="0">
              <a:defRPr sz="4000">
                <a:solidFill>
                  <a:srgbClr val="003E51"/>
                </a:solidFill>
                <a:latin typeface="Wigrum"/>
                <a:ea typeface="Wigrum"/>
                <a:cs typeface="Wigrum"/>
                <a:sym typeface="Wigrum"/>
              </a:defRPr>
            </a:pPr>
            <a:r>
              <a:rPr lang="lt-LT" sz="2000" b="1" kern="0" dirty="0" err="1">
                <a:solidFill>
                  <a:srgbClr val="003E51"/>
                </a:solidFill>
                <a:latin typeface="Wigrum"/>
                <a:sym typeface="Wigrum"/>
              </a:rPr>
              <a:t>Authorisation</a:t>
            </a:r>
            <a:endParaRPr lang="en-US" sz="2000" b="1" kern="0" dirty="0">
              <a:solidFill>
                <a:srgbClr val="003E51"/>
              </a:solidFill>
              <a:latin typeface="Wigrum"/>
              <a:sym typeface="Wigrum"/>
            </a:endParaRPr>
          </a:p>
          <a:p>
            <a:pPr algn="ctr" defTabSz="228600" hangingPunct="0">
              <a:defRPr sz="4000">
                <a:solidFill>
                  <a:srgbClr val="003E51"/>
                </a:solidFill>
                <a:latin typeface="Wigrum"/>
                <a:ea typeface="Wigrum"/>
                <a:cs typeface="Wigrum"/>
                <a:sym typeface="Wigrum"/>
              </a:defRPr>
            </a:pPr>
            <a:r>
              <a:rPr lang="en-US" sz="2000" b="1" kern="0" dirty="0">
                <a:solidFill>
                  <a:srgbClr val="003E51"/>
                </a:solidFill>
                <a:latin typeface="Wigrum"/>
                <a:sym typeface="Wigrum"/>
              </a:rPr>
              <a:t>Package</a:t>
            </a:r>
            <a:endParaRPr sz="2000" b="1" kern="0" dirty="0">
              <a:solidFill>
                <a:srgbClr val="003E51"/>
              </a:solidFill>
              <a:latin typeface="Wigrum"/>
              <a:sym typeface="Wigrum"/>
            </a:endParaRPr>
          </a:p>
        </p:txBody>
      </p:sp>
      <p:sp>
        <p:nvSpPr>
          <p:cNvPr id="232" name="Circle"/>
          <p:cNvSpPr/>
          <p:nvPr/>
        </p:nvSpPr>
        <p:spPr>
          <a:xfrm>
            <a:off x="3697906" y="1030906"/>
            <a:ext cx="4796188" cy="4796188"/>
          </a:xfrm>
          <a:prstGeom prst="ellipse">
            <a:avLst/>
          </a:prstGeom>
          <a:ln w="38100">
            <a:solidFill>
              <a:srgbClr val="DA8A67"/>
            </a:solidFill>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dirty="0">
              <a:solidFill>
                <a:srgbClr val="FFFFFF"/>
              </a:solidFill>
              <a:latin typeface="Helvetica Neue Medium"/>
              <a:sym typeface="Helvetica Neue Medium"/>
            </a:endParaRPr>
          </a:p>
        </p:txBody>
      </p:sp>
      <p:sp>
        <p:nvSpPr>
          <p:cNvPr id="233" name="Nullam ligula lacus, tristique et sodales at, volutpat vel nunc."/>
          <p:cNvSpPr/>
          <p:nvPr/>
        </p:nvSpPr>
        <p:spPr>
          <a:xfrm>
            <a:off x="5317841" y="4935572"/>
            <a:ext cx="1711478"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457200">
              <a:defRPr sz="2100" b="0">
                <a:solidFill>
                  <a:srgbClr val="003E51"/>
                </a:solidFill>
                <a:latin typeface="Wigrum"/>
                <a:ea typeface="Wigrum"/>
                <a:cs typeface="Wigrum"/>
                <a:sym typeface="Wigrum"/>
              </a:defRPr>
            </a:lvl1pPr>
          </a:lstStyle>
          <a:p>
            <a:pPr algn="ctr" defTabSz="228600" hangingPunct="0"/>
            <a:r>
              <a:rPr lang="en-US" sz="1400" kern="0" dirty="0"/>
              <a:t>Policies and procedures necessary for firm‘s activities</a:t>
            </a:r>
          </a:p>
        </p:txBody>
      </p:sp>
      <p:sp>
        <p:nvSpPr>
          <p:cNvPr id="234" name="Nullam ornare sapien non risus malesuada, finibus imperdiet arcu aliquet."/>
          <p:cNvSpPr/>
          <p:nvPr/>
        </p:nvSpPr>
        <p:spPr>
          <a:xfrm>
            <a:off x="5231845" y="443982"/>
            <a:ext cx="1728310"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457200">
              <a:defRPr sz="2100" b="0">
                <a:solidFill>
                  <a:srgbClr val="003E51"/>
                </a:solidFill>
                <a:latin typeface="Wigrum"/>
                <a:ea typeface="Wigrum"/>
                <a:cs typeface="Wigrum"/>
                <a:sym typeface="Wigrum"/>
              </a:defRPr>
            </a:lvl1pPr>
          </a:lstStyle>
          <a:p>
            <a:pPr algn="ctr" defTabSz="228600" hangingPunct="0"/>
            <a:r>
              <a:rPr lang="en-US" sz="1400" kern="0" dirty="0"/>
              <a:t>Financial and own funds projections</a:t>
            </a:r>
          </a:p>
        </p:txBody>
      </p:sp>
      <p:sp>
        <p:nvSpPr>
          <p:cNvPr id="235" name="Vestibulum ac tempus nulla, non consequat felis."/>
          <p:cNvSpPr/>
          <p:nvPr/>
        </p:nvSpPr>
        <p:spPr>
          <a:xfrm>
            <a:off x="7851257" y="2683945"/>
            <a:ext cx="1684789"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457200">
              <a:defRPr sz="2100" b="0">
                <a:solidFill>
                  <a:srgbClr val="003E51"/>
                </a:solidFill>
                <a:latin typeface="Wigrum"/>
                <a:ea typeface="Wigrum"/>
                <a:cs typeface="Wigrum"/>
                <a:sym typeface="Wigrum"/>
              </a:defRPr>
            </a:lvl1pPr>
          </a:lstStyle>
          <a:p>
            <a:pPr algn="ctr" defTabSz="228600" hangingPunct="0"/>
            <a:r>
              <a:rPr lang="en-US" sz="1400" kern="0" dirty="0"/>
              <a:t>Description of Structural Organization</a:t>
            </a:r>
          </a:p>
        </p:txBody>
      </p:sp>
      <p:sp>
        <p:nvSpPr>
          <p:cNvPr id="236" name="Vestibulum ante ipsum primis in faucibus orci luctus et ultrices posuere cubilia Curae."/>
          <p:cNvSpPr/>
          <p:nvPr/>
        </p:nvSpPr>
        <p:spPr>
          <a:xfrm>
            <a:off x="2687705" y="2683945"/>
            <a:ext cx="1653038"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0" tIns="0" rIns="0" bIns="0" anchor="ctr"/>
          <a:lstStyle>
            <a:lvl1pPr defTabSz="457200">
              <a:defRPr sz="2100" b="0">
                <a:solidFill>
                  <a:srgbClr val="003E51"/>
                </a:solidFill>
                <a:latin typeface="Wigrum"/>
                <a:ea typeface="Wigrum"/>
                <a:cs typeface="Wigrum"/>
                <a:sym typeface="Wigrum"/>
              </a:defRPr>
            </a:lvl1pPr>
          </a:lstStyle>
          <a:p>
            <a:pPr algn="ctr" defTabSz="228600" hangingPunct="0"/>
            <a:r>
              <a:rPr lang="en-US" sz="1300" kern="0" dirty="0"/>
              <a:t>Shareholders’ &amp; Managers’ documents</a:t>
            </a:r>
            <a:endParaRPr sz="1300" kern="0" dirty="0"/>
          </a:p>
        </p:txBody>
      </p:sp>
      <p:sp>
        <p:nvSpPr>
          <p:cNvPr id="237" name="Proin vel lorem et odio accumsan molestie eget id risus."/>
          <p:cNvSpPr/>
          <p:nvPr/>
        </p:nvSpPr>
        <p:spPr>
          <a:xfrm>
            <a:off x="7184569" y="1103760"/>
            <a:ext cx="1684789"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35719" tIns="35719" rIns="35719" bIns="35719" anchor="ctr"/>
          <a:lstStyle>
            <a:lvl1pPr defTabSz="457200">
              <a:defRPr sz="2100" b="0">
                <a:solidFill>
                  <a:srgbClr val="003E51"/>
                </a:solidFill>
                <a:latin typeface="Wigrum"/>
                <a:ea typeface="Wigrum"/>
                <a:cs typeface="Wigrum"/>
                <a:sym typeface="Wigrum"/>
              </a:defRPr>
            </a:lvl1pPr>
          </a:lstStyle>
          <a:p>
            <a:pPr algn="ctr" defTabSz="228600" hangingPunct="0"/>
            <a:r>
              <a:rPr lang="en-US" sz="1400" kern="0" dirty="0"/>
              <a:t>Programme of Operations</a:t>
            </a:r>
            <a:endParaRPr sz="1400" kern="0" dirty="0"/>
          </a:p>
        </p:txBody>
      </p:sp>
      <p:sp>
        <p:nvSpPr>
          <p:cNvPr id="238" name="Aenean eu mi sed diam venenatis gravida."/>
          <p:cNvSpPr/>
          <p:nvPr/>
        </p:nvSpPr>
        <p:spPr>
          <a:xfrm>
            <a:off x="3272203" y="4434163"/>
            <a:ext cx="1711478" cy="1490112"/>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0" tIns="0" rIns="0" bIns="0" anchor="ctr"/>
          <a:lstStyle>
            <a:lvl1pPr defTabSz="457200">
              <a:defRPr sz="2100" b="0">
                <a:solidFill>
                  <a:srgbClr val="003E51"/>
                </a:solidFill>
                <a:latin typeface="Wigrum"/>
                <a:ea typeface="Wigrum"/>
                <a:cs typeface="Wigrum"/>
                <a:sym typeface="Wigrum"/>
              </a:defRPr>
            </a:lvl1pPr>
          </a:lstStyle>
          <a:p>
            <a:pPr algn="ctr" defTabSz="228600" hangingPunct="0"/>
            <a:r>
              <a:rPr lang="en-US" sz="1350" kern="0" dirty="0"/>
              <a:t>Operational Risk, AML and ICT and security risk management policies and procedures</a:t>
            </a:r>
          </a:p>
        </p:txBody>
      </p:sp>
      <p:sp>
        <p:nvSpPr>
          <p:cNvPr id="239" name="Nam interdum augue et tellus interdum, id luctus nunc sodales."/>
          <p:cNvSpPr/>
          <p:nvPr/>
        </p:nvSpPr>
        <p:spPr>
          <a:xfrm>
            <a:off x="7234504" y="4350883"/>
            <a:ext cx="1711478"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0" tIns="0" rIns="0" bIns="0" anchor="ctr"/>
          <a:lstStyle>
            <a:lvl1pPr defTabSz="457200">
              <a:defRPr sz="2100" b="0">
                <a:solidFill>
                  <a:srgbClr val="003E51"/>
                </a:solidFill>
                <a:latin typeface="Wigrum"/>
                <a:ea typeface="Wigrum"/>
                <a:cs typeface="Wigrum"/>
                <a:sym typeface="Wigrum"/>
              </a:defRPr>
            </a:lvl1pPr>
          </a:lstStyle>
          <a:p>
            <a:pPr algn="ctr" defTabSz="228600" hangingPunct="0"/>
            <a:r>
              <a:rPr lang="en-US" sz="1400" kern="0" dirty="0"/>
              <a:t>Description of Governance Arrangements and Internal Control</a:t>
            </a:r>
            <a:endParaRPr sz="1400" kern="0" dirty="0"/>
          </a:p>
        </p:txBody>
      </p:sp>
      <p:sp>
        <p:nvSpPr>
          <p:cNvPr id="240" name="Maecenas malesuada sem vitae tortor dictum, ac placerat quam vulputate."/>
          <p:cNvSpPr/>
          <p:nvPr/>
        </p:nvSpPr>
        <p:spPr>
          <a:xfrm>
            <a:off x="3272204" y="933726"/>
            <a:ext cx="1711478" cy="1490111"/>
          </a:xfrm>
          <a:prstGeom prst="ellipse">
            <a:avLst/>
          </a:prstGeom>
          <a:solidFill>
            <a:srgbClr val="FFFFFF"/>
          </a:solidFill>
          <a:ln w="12700">
            <a:miter lim="400000"/>
          </a:ln>
          <a:extLst>
            <a:ext uri="{C572A759-6A51-4108-AA02-DFA0A04FC94B}">
              <ma14:wrappingTextBoxFlag xmlns="" xmlns:ma14="http://schemas.microsoft.com/office/mac/drawingml/2011/main" val="1"/>
            </a:ext>
          </a:extLst>
        </p:spPr>
        <p:txBody>
          <a:bodyPr lIns="0" tIns="0" rIns="0" bIns="0" anchor="ctr"/>
          <a:lstStyle>
            <a:lvl1pPr defTabSz="457200">
              <a:defRPr sz="2100" b="0">
                <a:solidFill>
                  <a:srgbClr val="003E51"/>
                </a:solidFill>
                <a:latin typeface="Wigrum"/>
                <a:ea typeface="Wigrum"/>
                <a:cs typeface="Wigrum"/>
                <a:sym typeface="Wigrum"/>
              </a:defRPr>
            </a:lvl1pPr>
          </a:lstStyle>
          <a:p>
            <a:pPr algn="ctr" defTabSz="228600" hangingPunct="0"/>
            <a:r>
              <a:rPr lang="en-US" sz="1400" kern="0" dirty="0"/>
              <a:t>Incorporation documents and payment of the initial capital </a:t>
            </a:r>
            <a:endParaRPr sz="1400" kern="0" dirty="0"/>
          </a:p>
        </p:txBody>
      </p:sp>
      <p:sp>
        <p:nvSpPr>
          <p:cNvPr id="241" name="©  2019 WALLESS | Name of presenter"/>
          <p:cNvSpPr txBox="1"/>
          <p:nvPr/>
        </p:nvSpPr>
        <p:spPr>
          <a:xfrm>
            <a:off x="186842" y="6475285"/>
            <a:ext cx="881653"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a:t>
            </a:r>
            <a:r>
              <a:rPr lang="en-US" sz="850" kern="0" dirty="0"/>
              <a:t>202</a:t>
            </a:r>
            <a:r>
              <a:rPr lang="lt-LT" sz="850" kern="0" dirty="0"/>
              <a:t>3</a:t>
            </a:r>
            <a:r>
              <a:rPr sz="850" kern="0" dirty="0"/>
              <a:t> WALLESS </a:t>
            </a:r>
          </a:p>
        </p:txBody>
      </p:sp>
    </p:spTree>
    <p:extLst>
      <p:ext uri="{BB962C8B-B14F-4D97-AF65-F5344CB8AC3E}">
        <p14:creationId xmlns:p14="http://schemas.microsoft.com/office/powerpoint/2010/main" val="21417846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143" name="Small caption"/>
          <p:cNvSpPr txBox="1"/>
          <p:nvPr/>
        </p:nvSpPr>
        <p:spPr>
          <a:xfrm>
            <a:off x="1449098" y="891525"/>
            <a:ext cx="9293803" cy="39273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marL="0" marR="0" lvl="0" indent="0" algn="l" defTabSz="228600" rtl="0" eaLnBrk="1" fontAlgn="auto" latinLnBrk="0" hangingPunct="0">
              <a:lnSpc>
                <a:spcPts val="2450"/>
              </a:lnSpc>
              <a:spcBef>
                <a:spcPts val="0"/>
              </a:spcBef>
              <a:spcAft>
                <a:spcPts val="0"/>
              </a:spcAft>
              <a:buClrTx/>
              <a:buSzTx/>
              <a:buFontTx/>
              <a:buNone/>
              <a:tabLst/>
              <a:defRPr/>
            </a:pPr>
            <a:r>
              <a:rPr kumimoji="0" lang="en-US" sz="2200" b="1" i="0" u="none" strike="noStrike" kern="0" cap="none" spc="0" normalizeH="0" baseline="0" noProof="0" dirty="0" err="1">
                <a:ln>
                  <a:noFill/>
                </a:ln>
                <a:solidFill>
                  <a:srgbClr val="013E51"/>
                </a:solidFill>
                <a:effectLst/>
                <a:uLnTx/>
                <a:uFillTx/>
                <a:latin typeface="Wigrum"/>
                <a:sym typeface="Wigrum"/>
              </a:rPr>
              <a:t>MiCAR</a:t>
            </a:r>
            <a:r>
              <a:rPr kumimoji="0" lang="en-US" sz="2200" b="1" i="0" u="none" strike="noStrike" kern="0" cap="none" spc="0" normalizeH="0" baseline="0" noProof="0" dirty="0">
                <a:ln>
                  <a:noFill/>
                </a:ln>
                <a:solidFill>
                  <a:srgbClr val="013E51"/>
                </a:solidFill>
                <a:effectLst/>
                <a:uLnTx/>
                <a:uFillTx/>
                <a:latin typeface="Wigrum"/>
                <a:sym typeface="Wigrum"/>
              </a:rPr>
              <a:t> Whitepaper </a:t>
            </a:r>
            <a:r>
              <a:rPr lang="en-US" sz="2200" b="1" kern="0" dirty="0"/>
              <a:t>=</a:t>
            </a:r>
            <a:r>
              <a:rPr kumimoji="0" lang="en-US" sz="2200" b="1" i="0" u="none" strike="noStrike" kern="0" cap="none" spc="0" normalizeH="0" baseline="0" noProof="0" dirty="0">
                <a:ln>
                  <a:noFill/>
                </a:ln>
                <a:solidFill>
                  <a:srgbClr val="013E51"/>
                </a:solidFill>
                <a:effectLst/>
                <a:uLnTx/>
                <a:uFillTx/>
                <a:latin typeface="Wigrum"/>
                <a:sym typeface="Wigrum"/>
              </a:rPr>
              <a:t> Prospectus under the Prospectus Regulation 2017/1129</a:t>
            </a:r>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147" name="Line"/>
          <p:cNvSpPr/>
          <p:nvPr/>
        </p:nvSpPr>
        <p:spPr>
          <a:xfrm flipV="1">
            <a:off x="1465014" y="1444562"/>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graphicFrame>
        <p:nvGraphicFramePr>
          <p:cNvPr id="8" name="Table 4">
            <a:extLst>
              <a:ext uri="{FF2B5EF4-FFF2-40B4-BE49-F238E27FC236}">
                <a16:creationId xmlns:a16="http://schemas.microsoft.com/office/drawing/2014/main" id="{088360EB-8476-3330-D4BF-18B00844923F}"/>
              </a:ext>
            </a:extLst>
          </p:cNvPr>
          <p:cNvGraphicFramePr>
            <a:graphicFrameLocks noGrp="1"/>
          </p:cNvGraphicFramePr>
          <p:nvPr>
            <p:extLst>
              <p:ext uri="{D42A27DB-BD31-4B8C-83A1-F6EECF244321}">
                <p14:modId xmlns:p14="http://schemas.microsoft.com/office/powerpoint/2010/main" val="2426899652"/>
              </p:ext>
            </p:extLst>
          </p:nvPr>
        </p:nvGraphicFramePr>
        <p:xfrm>
          <a:off x="3563893" y="1535647"/>
          <a:ext cx="2532107" cy="2657465"/>
        </p:xfrm>
        <a:graphic>
          <a:graphicData uri="http://schemas.openxmlformats.org/drawingml/2006/table">
            <a:tbl>
              <a:tblPr firstRow="1" bandRow="1">
                <a:tableStyleId>{5940675A-B579-460E-94D1-54222C63F5DA}</a:tableStyleId>
              </a:tblPr>
              <a:tblGrid>
                <a:gridCol w="2532107">
                  <a:extLst>
                    <a:ext uri="{9D8B030D-6E8A-4147-A177-3AD203B41FA5}">
                      <a16:colId xmlns:a16="http://schemas.microsoft.com/office/drawing/2014/main" val="3626154768"/>
                    </a:ext>
                  </a:extLst>
                </a:gridCol>
              </a:tblGrid>
              <a:tr h="604757">
                <a:tc>
                  <a:txBody>
                    <a:bodyPr/>
                    <a:lstStyle/>
                    <a:p>
                      <a:pPr marL="0" marR="0" indent="0" algn="ctr" defTabSz="410766" latinLnBrk="0">
                        <a:lnSpc>
                          <a:spcPct val="100000"/>
                        </a:lnSpc>
                        <a:spcBef>
                          <a:spcPts val="0"/>
                        </a:spcBef>
                        <a:spcAft>
                          <a:spcPts val="0"/>
                        </a:spcAft>
                        <a:buClrTx/>
                        <a:buSzTx/>
                        <a:buFontTx/>
                        <a:buNone/>
                        <a:tabLst/>
                      </a:pPr>
                      <a:endParaRPr lang="lt-LT" sz="1100" b="1" i="0" u="none" strike="noStrike" cap="none" spc="0" baseline="0" noProof="0" dirty="0">
                        <a:ln>
                          <a:noFill/>
                        </a:ln>
                        <a:solidFill>
                          <a:schemeClr val="bg1"/>
                        </a:solidFill>
                        <a:uFillTx/>
                        <a:ea typeface="+mn-ea"/>
                        <a:cs typeface="+mn-cs"/>
                        <a:sym typeface="Helvetica Neue Light"/>
                      </a:endParaRPr>
                    </a:p>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ea typeface="+mn-ea"/>
                          <a:cs typeface="+mn-cs"/>
                          <a:sym typeface="Helvetica Neue Light"/>
                        </a:rPr>
                        <a:t>MiCA‘s</a:t>
                      </a:r>
                      <a:r>
                        <a:rPr lang="lt-LT" sz="1100" b="1" i="0" u="none" strike="noStrike" cap="none" spc="0" baseline="0" noProof="0" dirty="0">
                          <a:ln>
                            <a:noFill/>
                          </a:ln>
                          <a:solidFill>
                            <a:schemeClr val="bg1"/>
                          </a:solidFill>
                          <a:uFillTx/>
                          <a:ea typeface="+mn-ea"/>
                          <a:cs typeface="+mn-cs"/>
                          <a:sym typeface="Helvetica Neue Light"/>
                        </a:rPr>
                        <a:t> 3 </a:t>
                      </a:r>
                      <a:r>
                        <a:rPr lang="lt-LT" sz="1100" b="1" i="0" u="none" strike="noStrike" cap="none" spc="0" baseline="0" noProof="0" dirty="0" err="1">
                          <a:ln>
                            <a:noFill/>
                          </a:ln>
                          <a:solidFill>
                            <a:schemeClr val="bg1"/>
                          </a:solidFill>
                          <a:uFillTx/>
                          <a:ea typeface="+mn-ea"/>
                          <a:cs typeface="+mn-cs"/>
                          <a:sym typeface="Helvetica Neue Light"/>
                        </a:rPr>
                        <a:t>Crypto-asset</a:t>
                      </a:r>
                      <a:r>
                        <a:rPr lang="lt-LT" sz="1100" b="1" i="0" u="none" strike="noStrike" cap="none" spc="0" baseline="0" noProof="0" dirty="0">
                          <a:ln>
                            <a:noFill/>
                          </a:ln>
                          <a:solidFill>
                            <a:schemeClr val="bg1"/>
                          </a:solidFill>
                          <a:uFillTx/>
                          <a:ea typeface="+mn-ea"/>
                          <a:cs typeface="+mn-cs"/>
                          <a:sym typeface="Helvetica Neue Light"/>
                        </a:rPr>
                        <a:t> </a:t>
                      </a:r>
                      <a:r>
                        <a:rPr lang="lt-LT" sz="1100" b="1" i="0" u="none" strike="noStrike" cap="none" spc="0" baseline="0" noProof="0" dirty="0" err="1">
                          <a:ln>
                            <a:noFill/>
                          </a:ln>
                          <a:solidFill>
                            <a:schemeClr val="bg1"/>
                          </a:solidFill>
                          <a:uFillTx/>
                          <a:ea typeface="+mn-ea"/>
                          <a:cs typeface="+mn-cs"/>
                          <a:sym typeface="Helvetica Neue Light"/>
                        </a:rPr>
                        <a:t>types</a:t>
                      </a:r>
                      <a:endParaRPr lang="lt-LT" sz="1100" b="1" i="0" u="none" strike="noStrike" cap="none" spc="0" baseline="0" noProof="0" dirty="0">
                        <a:ln>
                          <a:noFill/>
                        </a:ln>
                        <a:solidFill>
                          <a:schemeClr val="bg1"/>
                        </a:solidFill>
                        <a:uFillTx/>
                        <a:ea typeface="+mn-ea"/>
                        <a:cs typeface="+mn-cs"/>
                        <a:sym typeface="Helvetica Neue Light"/>
                      </a:endParaRPr>
                    </a:p>
                    <a:p>
                      <a:pPr marL="0" marR="0" indent="0" algn="ctr" defTabSz="410766" latinLnBrk="0">
                        <a:lnSpc>
                          <a:spcPct val="100000"/>
                        </a:lnSpc>
                        <a:spcBef>
                          <a:spcPts val="0"/>
                        </a:spcBef>
                        <a:spcAft>
                          <a:spcPts val="0"/>
                        </a:spcAft>
                        <a:buClrTx/>
                        <a:buSzTx/>
                        <a:buFontTx/>
                        <a:buNone/>
                        <a:tabLst/>
                      </a:pPr>
                      <a:endParaRPr lang="en-US" sz="1100" b="1" i="0" u="none" strike="noStrike" cap="none" spc="0" baseline="0" noProof="0" dirty="0">
                        <a:ln>
                          <a:noFill/>
                        </a:ln>
                        <a:solidFill>
                          <a:schemeClr val="bg1"/>
                        </a:solidFill>
                        <a:uFillTx/>
                        <a:latin typeface="Wigrum"/>
                        <a:ea typeface="+mn-ea"/>
                        <a:cs typeface="+mn-cs"/>
                        <a:sym typeface="Helvetica Neue Light"/>
                      </a:endParaRPr>
                    </a:p>
                  </a:txBody>
                  <a:tcPr marL="45720" marR="45720" marT="22860" marB="22860">
                    <a:solidFill>
                      <a:srgbClr val="013E51"/>
                    </a:solidFill>
                  </a:tcPr>
                </a:tc>
                <a:extLst>
                  <a:ext uri="{0D108BD9-81ED-4DB2-BD59-A6C34878D82A}">
                    <a16:rowId xmlns:a16="http://schemas.microsoft.com/office/drawing/2014/main" val="1934510417"/>
                  </a:ext>
                </a:extLst>
              </a:tr>
              <a:tr h="723083">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lt-LT" sz="1100" b="1" i="0" u="none" strike="noStrike" kern="1200" cap="none" spc="0" baseline="0" dirty="0">
                          <a:ln>
                            <a:noFill/>
                          </a:ln>
                          <a:solidFill>
                            <a:srgbClr val="013E51"/>
                          </a:solidFill>
                          <a:uFillTx/>
                          <a:latin typeface="Wigrum" panose="02000000000000000000"/>
                          <a:ea typeface="+mn-ea"/>
                          <a:cs typeface="+mn-cs"/>
                          <a:sym typeface="Helvetica Neue Light"/>
                        </a:rPr>
                        <a:t>E-</a:t>
                      </a:r>
                      <a:r>
                        <a:rPr lang="en-GB" sz="1100" b="1" i="0" u="none" strike="noStrike" kern="1200" cap="none" spc="0" baseline="0" dirty="0">
                          <a:ln>
                            <a:noFill/>
                          </a:ln>
                          <a:solidFill>
                            <a:srgbClr val="013E51"/>
                          </a:solidFill>
                          <a:uFillTx/>
                          <a:latin typeface="Wigrum"/>
                          <a:ea typeface="+mn-ea"/>
                          <a:cs typeface="+mn-cs"/>
                          <a:sym typeface="Helvetica Neue Light"/>
                        </a:rPr>
                        <a:t>money token</a:t>
                      </a:r>
                      <a:r>
                        <a:rPr lang="lt-LT" sz="1100" b="1" i="0" u="none" strike="noStrike" kern="1200" cap="none" spc="0" baseline="0" dirty="0">
                          <a:ln>
                            <a:noFill/>
                          </a:ln>
                          <a:solidFill>
                            <a:srgbClr val="013E51"/>
                          </a:solidFill>
                          <a:uFillTx/>
                          <a:latin typeface="Wigrum" panose="02000000000000000000"/>
                          <a:ea typeface="+mn-ea"/>
                          <a:cs typeface="+mn-cs"/>
                          <a:sym typeface="Helvetica Neue Light"/>
                        </a:rPr>
                        <a:t> (EMT)</a:t>
                      </a:r>
                      <a:endParaRPr lang="en-US" sz="1100" b="1" i="0" u="none" strike="noStrike" kern="1200" cap="none" spc="0" baseline="0" dirty="0">
                        <a:ln>
                          <a:noFill/>
                        </a:ln>
                        <a:solidFill>
                          <a:srgbClr val="013E51"/>
                        </a:solidFill>
                        <a:uFillTx/>
                        <a:latin typeface="Wigrum"/>
                        <a:ea typeface="+mn-ea"/>
                        <a:cs typeface="+mn-cs"/>
                        <a:sym typeface="Helvetica Neue Light"/>
                      </a:endParaRPr>
                    </a:p>
                  </a:txBody>
                  <a:tcPr marL="45720" marR="45720" marT="22860" marB="22860" anchor="ctr"/>
                </a:tc>
                <a:extLst>
                  <a:ext uri="{0D108BD9-81ED-4DB2-BD59-A6C34878D82A}">
                    <a16:rowId xmlns:a16="http://schemas.microsoft.com/office/drawing/2014/main" val="2406613491"/>
                  </a:ext>
                </a:extLst>
              </a:tr>
              <a:tr h="821752">
                <a:tc>
                  <a:txBody>
                    <a:bodyPr/>
                    <a:lstStyle/>
                    <a:p>
                      <a:pPr algn="ctr"/>
                      <a:r>
                        <a:rPr lang="en-GB" sz="1100" b="1" i="0" u="none" strike="noStrike" kern="1200" cap="none" spc="0" baseline="0" dirty="0">
                          <a:ln>
                            <a:noFill/>
                          </a:ln>
                          <a:solidFill>
                            <a:srgbClr val="013E51"/>
                          </a:solidFill>
                          <a:uFillTx/>
                          <a:latin typeface="Wigrum"/>
                          <a:ea typeface="+mn-ea"/>
                          <a:cs typeface="+mn-cs"/>
                          <a:sym typeface="Helvetica Neue Light"/>
                        </a:rPr>
                        <a:t>Asset-referenced tokens</a:t>
                      </a:r>
                      <a:r>
                        <a:rPr lang="lt-LT" sz="1100" b="1" i="0" u="none" strike="noStrike" kern="1200" cap="none" spc="0" baseline="0" dirty="0">
                          <a:ln>
                            <a:noFill/>
                          </a:ln>
                          <a:solidFill>
                            <a:srgbClr val="013E51"/>
                          </a:solidFill>
                          <a:uFillTx/>
                          <a:latin typeface="Wigrum" panose="02000000000000000000"/>
                          <a:ea typeface="+mn-ea"/>
                          <a:cs typeface="+mn-cs"/>
                          <a:sym typeface="Helvetica Neue Light"/>
                        </a:rPr>
                        <a:t> (ART)</a:t>
                      </a:r>
                      <a:endParaRPr lang="en-US" sz="1100" b="1" i="0" u="none" strike="noStrike" kern="1200" cap="none" spc="0" baseline="0" dirty="0">
                        <a:ln>
                          <a:noFill/>
                        </a:ln>
                        <a:solidFill>
                          <a:srgbClr val="013E51"/>
                        </a:solidFill>
                        <a:uFillTx/>
                        <a:latin typeface="Wigrum"/>
                        <a:ea typeface="+mn-ea"/>
                        <a:cs typeface="+mn-cs"/>
                        <a:sym typeface="Helvetica Neue Light"/>
                      </a:endParaRPr>
                    </a:p>
                  </a:txBody>
                  <a:tcPr marL="45720" marR="45720" marT="22860" marB="22860" anchor="ctr"/>
                </a:tc>
                <a:extLst>
                  <a:ext uri="{0D108BD9-81ED-4DB2-BD59-A6C34878D82A}">
                    <a16:rowId xmlns:a16="http://schemas.microsoft.com/office/drawing/2014/main" val="3988373509"/>
                  </a:ext>
                </a:extLst>
              </a:tr>
              <a:tr h="507873">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US" sz="1100" b="1" i="0" u="none" strike="noStrike" kern="1200" cap="none" spc="0" baseline="0" dirty="0">
                          <a:ln>
                            <a:noFill/>
                          </a:ln>
                          <a:solidFill>
                            <a:srgbClr val="013E51"/>
                          </a:solidFill>
                          <a:uFillTx/>
                          <a:latin typeface="Wigrum"/>
                          <a:ea typeface="+mn-ea"/>
                          <a:cs typeface="+mn-cs"/>
                          <a:sym typeface="Helvetica Neue Light"/>
                        </a:rPr>
                        <a:t>Crypto-assets other than ARTs and EMTs </a:t>
                      </a:r>
                    </a:p>
                  </a:txBody>
                  <a:tcPr marL="45720" marR="45720" marT="22860" marB="22860" anchor="ctr"/>
                </a:tc>
                <a:extLst>
                  <a:ext uri="{0D108BD9-81ED-4DB2-BD59-A6C34878D82A}">
                    <a16:rowId xmlns:a16="http://schemas.microsoft.com/office/drawing/2014/main" val="3110469112"/>
                  </a:ext>
                </a:extLst>
              </a:tr>
            </a:tbl>
          </a:graphicData>
        </a:graphic>
      </p:graphicFrame>
      <p:graphicFrame>
        <p:nvGraphicFramePr>
          <p:cNvPr id="10" name="Lentelė 9">
            <a:extLst>
              <a:ext uri="{FF2B5EF4-FFF2-40B4-BE49-F238E27FC236}">
                <a16:creationId xmlns:a16="http://schemas.microsoft.com/office/drawing/2014/main" id="{5E235BF4-0EC5-7831-0BB2-4FD8C01DE9E3}"/>
              </a:ext>
            </a:extLst>
          </p:cNvPr>
          <p:cNvGraphicFramePr>
            <a:graphicFrameLocks noGrp="1"/>
          </p:cNvGraphicFramePr>
          <p:nvPr>
            <p:extLst>
              <p:ext uri="{D42A27DB-BD31-4B8C-83A1-F6EECF244321}">
                <p14:modId xmlns:p14="http://schemas.microsoft.com/office/powerpoint/2010/main" val="974846394"/>
              </p:ext>
            </p:extLst>
          </p:nvPr>
        </p:nvGraphicFramePr>
        <p:xfrm>
          <a:off x="6096000" y="1535647"/>
          <a:ext cx="2354939" cy="2653050"/>
        </p:xfrm>
        <a:graphic>
          <a:graphicData uri="http://schemas.openxmlformats.org/drawingml/2006/table">
            <a:tbl>
              <a:tblPr firstRow="1" bandRow="1">
                <a:tableStyleId>{5940675A-B579-460E-94D1-54222C63F5DA}</a:tableStyleId>
              </a:tblPr>
              <a:tblGrid>
                <a:gridCol w="2354939">
                  <a:extLst>
                    <a:ext uri="{9D8B030D-6E8A-4147-A177-3AD203B41FA5}">
                      <a16:colId xmlns:a16="http://schemas.microsoft.com/office/drawing/2014/main" val="1013715151"/>
                    </a:ext>
                  </a:extLst>
                </a:gridCol>
              </a:tblGrid>
              <a:tr h="602616">
                <a:tc>
                  <a:txBody>
                    <a:bodyPr/>
                    <a:lstStyle/>
                    <a:p>
                      <a:pPr marL="0" marR="0" indent="0" algn="ctr" defTabSz="410766" latinLnBrk="0">
                        <a:lnSpc>
                          <a:spcPct val="100000"/>
                        </a:lnSpc>
                        <a:spcBef>
                          <a:spcPts val="0"/>
                        </a:spcBef>
                        <a:spcAft>
                          <a:spcPts val="0"/>
                        </a:spcAft>
                        <a:buClrTx/>
                        <a:buSzTx/>
                        <a:buFontTx/>
                        <a:buNone/>
                        <a:tabLst/>
                      </a:pPr>
                      <a:endParaRPr lang="lt-LT" sz="1100" b="1" i="0" u="none" strike="noStrike" cap="none" spc="0" baseline="0" noProof="0" dirty="0">
                        <a:ln>
                          <a:noFill/>
                        </a:ln>
                        <a:solidFill>
                          <a:schemeClr val="bg1"/>
                        </a:solidFill>
                        <a:uFillTx/>
                        <a:ea typeface="+mn-ea"/>
                        <a:cs typeface="+mn-cs"/>
                        <a:sym typeface="Helvetica Neue Light"/>
                      </a:endParaRPr>
                    </a:p>
                    <a:p>
                      <a:pPr marL="0" marR="0" indent="0" algn="ctr" defTabSz="410766" latinLnBrk="0">
                        <a:lnSpc>
                          <a:spcPct val="100000"/>
                        </a:lnSpc>
                        <a:spcBef>
                          <a:spcPts val="0"/>
                        </a:spcBef>
                        <a:spcAft>
                          <a:spcPts val="0"/>
                        </a:spcAft>
                        <a:buClrTx/>
                        <a:buSzTx/>
                        <a:buFontTx/>
                        <a:buNone/>
                        <a:tabLst/>
                      </a:pPr>
                      <a:r>
                        <a:rPr lang="en-US" sz="1100" b="1" i="0" u="none" strike="noStrike" cap="none" spc="0" baseline="0" noProof="0" dirty="0">
                          <a:ln>
                            <a:noFill/>
                          </a:ln>
                          <a:solidFill>
                            <a:schemeClr val="bg1"/>
                          </a:solidFill>
                          <a:uFillTx/>
                          <a:latin typeface="Wigrum"/>
                          <a:ea typeface="+mn-ea"/>
                          <a:cs typeface="+mn-cs"/>
                          <a:sym typeface="Helvetica Neue Light"/>
                        </a:rPr>
                        <a:t>Whitepaper</a:t>
                      </a:r>
                    </a:p>
                  </a:txBody>
                  <a:tcPr marL="45720" marR="45720" marT="22860" marB="22860">
                    <a:solidFill>
                      <a:srgbClr val="013E51"/>
                    </a:solidFill>
                  </a:tcPr>
                </a:tc>
                <a:extLst>
                  <a:ext uri="{0D108BD9-81ED-4DB2-BD59-A6C34878D82A}">
                    <a16:rowId xmlns:a16="http://schemas.microsoft.com/office/drawing/2014/main" val="2245922899"/>
                  </a:ext>
                </a:extLst>
              </a:tr>
              <a:tr h="723569">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US" sz="1100" b="1" i="0" u="none" strike="noStrike" kern="1200" cap="none" spc="0" baseline="0" dirty="0">
                          <a:ln>
                            <a:noFill/>
                          </a:ln>
                          <a:solidFill>
                            <a:srgbClr val="013E51"/>
                          </a:solidFill>
                          <a:uFillTx/>
                          <a:latin typeface="Wigrum" panose="02000000000000000000"/>
                          <a:ea typeface="+mn-ea"/>
                          <a:cs typeface="+mn-cs"/>
                          <a:sym typeface="Helvetica Neue Light"/>
                        </a:rPr>
                        <a:t>YES</a:t>
                      </a:r>
                    </a:p>
                  </a:txBody>
                  <a:tcPr marL="45720" marR="45720" marT="22860" marB="22860" anchor="ctr"/>
                </a:tc>
                <a:extLst>
                  <a:ext uri="{0D108BD9-81ED-4DB2-BD59-A6C34878D82A}">
                    <a16:rowId xmlns:a16="http://schemas.microsoft.com/office/drawing/2014/main" val="1437204603"/>
                  </a:ext>
                </a:extLst>
              </a:tr>
              <a:tr h="834887">
                <a:tc>
                  <a:txBody>
                    <a:bodyPr/>
                    <a:lstStyle/>
                    <a:p>
                      <a:pPr algn="ctr"/>
                      <a:r>
                        <a:rPr lang="en-US" sz="1100" b="1" i="0" u="none" strike="noStrike" kern="1200" cap="none" spc="0" baseline="0" dirty="0">
                          <a:ln>
                            <a:noFill/>
                          </a:ln>
                          <a:solidFill>
                            <a:srgbClr val="013E51"/>
                          </a:solidFill>
                          <a:uFillTx/>
                          <a:latin typeface="Wigrum"/>
                          <a:ea typeface="+mn-ea"/>
                          <a:cs typeface="+mn-cs"/>
                          <a:sym typeface="Helvetica Neue Light"/>
                        </a:rPr>
                        <a:t>YES</a:t>
                      </a:r>
                    </a:p>
                  </a:txBody>
                  <a:tcPr marL="45720" marR="45720" marT="22860" marB="22860" anchor="ctr"/>
                </a:tc>
                <a:extLst>
                  <a:ext uri="{0D108BD9-81ED-4DB2-BD59-A6C34878D82A}">
                    <a16:rowId xmlns:a16="http://schemas.microsoft.com/office/drawing/2014/main" val="3385169383"/>
                  </a:ext>
                </a:extLst>
              </a:tr>
              <a:tr h="491978">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US" sz="1100" b="1" i="0" u="none" strike="noStrike" kern="1200" cap="none" spc="0" baseline="0" dirty="0">
                          <a:ln>
                            <a:noFill/>
                          </a:ln>
                          <a:solidFill>
                            <a:srgbClr val="013E51"/>
                          </a:solidFill>
                          <a:uFillTx/>
                          <a:latin typeface="Wigrum"/>
                          <a:ea typeface="+mn-ea"/>
                          <a:cs typeface="+mn-cs"/>
                          <a:sym typeface="Helvetica Neue Light"/>
                        </a:rPr>
                        <a:t>YES (not applicable to Utility tokens)</a:t>
                      </a:r>
                    </a:p>
                  </a:txBody>
                  <a:tcPr marL="45720" marR="45720" marT="22860" marB="22860" anchor="ctr"/>
                </a:tc>
                <a:extLst>
                  <a:ext uri="{0D108BD9-81ED-4DB2-BD59-A6C34878D82A}">
                    <a16:rowId xmlns:a16="http://schemas.microsoft.com/office/drawing/2014/main" val="2782962733"/>
                  </a:ext>
                </a:extLst>
              </a:tr>
            </a:tbl>
          </a:graphicData>
        </a:graphic>
      </p:graphicFrame>
      <p:sp>
        <p:nvSpPr>
          <p:cNvPr id="12" name="TextBox 11">
            <a:extLst>
              <a:ext uri="{FF2B5EF4-FFF2-40B4-BE49-F238E27FC236}">
                <a16:creationId xmlns:a16="http://schemas.microsoft.com/office/drawing/2014/main" id="{338415D0-7902-8B2C-A693-698FBB80DD09}"/>
              </a:ext>
            </a:extLst>
          </p:cNvPr>
          <p:cNvSpPr txBox="1"/>
          <p:nvPr/>
        </p:nvSpPr>
        <p:spPr>
          <a:xfrm>
            <a:off x="1363432" y="4444498"/>
            <a:ext cx="9738387" cy="16328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algn="just">
              <a:lnSpc>
                <a:spcPct val="107000"/>
              </a:lnSpc>
              <a:spcBef>
                <a:spcPts val="0"/>
              </a:spcBef>
              <a:spcAft>
                <a:spcPts val="800"/>
              </a:spcAft>
            </a:pPr>
            <a:r>
              <a:rPr lang="en-US" sz="1100" dirty="0">
                <a:solidFill>
                  <a:srgbClr val="013E51"/>
                </a:solidFill>
                <a:latin typeface="Wigrum"/>
                <a:sym typeface="Helvetica Neue Light"/>
              </a:rPr>
              <a:t>No whitepaper needs to be published if the offering:</a:t>
            </a:r>
            <a:endParaRPr lang="en-GB" sz="1100" dirty="0">
              <a:solidFill>
                <a:srgbClr val="013E51"/>
              </a:solidFill>
              <a:latin typeface="Wigrum"/>
              <a:sym typeface="Helvetica Neue Light"/>
            </a:endParaRPr>
          </a:p>
          <a:p>
            <a:pPr marL="342900" marR="0" lvl="0" indent="-342900" algn="just">
              <a:spcBef>
                <a:spcPts val="0"/>
              </a:spcBef>
              <a:spcAft>
                <a:spcPts val="800"/>
              </a:spcAft>
              <a:buFont typeface="Arial" panose="020B0604020202020204" pitchFamily="34" charset="0"/>
              <a:buChar char="•"/>
              <a:tabLst>
                <a:tab pos="457200" algn="l"/>
              </a:tabLst>
            </a:pPr>
            <a:r>
              <a:rPr lang="en-US" sz="1100" dirty="0">
                <a:solidFill>
                  <a:srgbClr val="013E51"/>
                </a:solidFill>
                <a:latin typeface="Wigrum"/>
                <a:sym typeface="Helvetica Neue Light"/>
              </a:rPr>
              <a:t>doesn’t exceed 1 million Euros (USD 1.17m) over 12 months</a:t>
            </a:r>
            <a:endParaRPr lang="en-GB" sz="1100" dirty="0">
              <a:solidFill>
                <a:srgbClr val="013E51"/>
              </a:solidFill>
              <a:latin typeface="Wigrum"/>
              <a:sym typeface="Helvetica Neue Light"/>
            </a:endParaRPr>
          </a:p>
          <a:p>
            <a:pPr marL="342900" marR="0" lvl="0" indent="-342900" algn="just">
              <a:spcBef>
                <a:spcPts val="0"/>
              </a:spcBef>
              <a:spcAft>
                <a:spcPts val="800"/>
              </a:spcAft>
              <a:buFont typeface="Arial" panose="020B0604020202020204" pitchFamily="34" charset="0"/>
              <a:buChar char="•"/>
              <a:tabLst>
                <a:tab pos="457200" algn="l"/>
              </a:tabLst>
            </a:pPr>
            <a:r>
              <a:rPr lang="en-US" sz="1100" dirty="0">
                <a:solidFill>
                  <a:srgbClr val="013E51"/>
                </a:solidFill>
                <a:latin typeface="Wigrum"/>
                <a:sym typeface="Helvetica Neue Light"/>
              </a:rPr>
              <a:t>targets only qualified investors or less than 150 investors per member state</a:t>
            </a:r>
            <a:endParaRPr lang="en-GB" sz="1100" dirty="0">
              <a:solidFill>
                <a:srgbClr val="013E51"/>
              </a:solidFill>
              <a:latin typeface="Wigrum"/>
              <a:sym typeface="Helvetica Neue Light"/>
            </a:endParaRPr>
          </a:p>
          <a:p>
            <a:pPr marL="342900" marR="0" lvl="0" indent="-342900" algn="just">
              <a:spcBef>
                <a:spcPts val="0"/>
              </a:spcBef>
              <a:spcAft>
                <a:spcPts val="800"/>
              </a:spcAft>
              <a:buFont typeface="Arial" panose="020B0604020202020204" pitchFamily="34" charset="0"/>
              <a:buChar char="•"/>
              <a:tabLst>
                <a:tab pos="457200" algn="l"/>
              </a:tabLst>
            </a:pPr>
            <a:r>
              <a:rPr lang="en-US" sz="1100" dirty="0">
                <a:solidFill>
                  <a:srgbClr val="013E51"/>
                </a:solidFill>
                <a:latin typeface="Wigrum"/>
                <a:sym typeface="Helvetica Neue Light"/>
              </a:rPr>
              <a:t>gives free crypto-assets, in other words “airdrops” (unless recipients have to provide personal data or the issuer earns commission or benefits from other parties)</a:t>
            </a:r>
            <a:endParaRPr lang="en-GB" sz="1100" dirty="0">
              <a:solidFill>
                <a:srgbClr val="013E51"/>
              </a:solidFill>
              <a:latin typeface="Wigrum"/>
              <a:sym typeface="Helvetica Neue Light"/>
            </a:endParaRPr>
          </a:p>
          <a:p>
            <a:pPr marL="342900" marR="0" lvl="0" indent="-342900" algn="just">
              <a:spcBef>
                <a:spcPts val="0"/>
              </a:spcBef>
              <a:spcAft>
                <a:spcPts val="800"/>
              </a:spcAft>
              <a:buFont typeface="Arial" panose="020B0604020202020204" pitchFamily="34" charset="0"/>
              <a:buChar char="•"/>
              <a:tabLst>
                <a:tab pos="457200" algn="l"/>
              </a:tabLst>
            </a:pPr>
            <a:r>
              <a:rPr lang="en-US" sz="1100" dirty="0">
                <a:solidFill>
                  <a:srgbClr val="013E51"/>
                </a:solidFill>
                <a:latin typeface="Wigrum"/>
                <a:sym typeface="Helvetica Neue Light"/>
              </a:rPr>
              <a:t>issues mining rewards</a:t>
            </a:r>
            <a:endParaRPr lang="en-GB" sz="1100" dirty="0">
              <a:solidFill>
                <a:srgbClr val="013E51"/>
              </a:solidFill>
              <a:latin typeface="Wigrum"/>
              <a:sym typeface="Helvetica Neue Light"/>
            </a:endParaRPr>
          </a:p>
          <a:p>
            <a:pPr marL="342900" marR="0" lvl="0" indent="-342900" algn="just">
              <a:spcBef>
                <a:spcPts val="0"/>
              </a:spcBef>
              <a:spcAft>
                <a:spcPts val="800"/>
              </a:spcAft>
              <a:buFont typeface="Arial" panose="020B0604020202020204" pitchFamily="34" charset="0"/>
              <a:buChar char="•"/>
              <a:tabLst>
                <a:tab pos="457200" algn="l"/>
              </a:tabLst>
            </a:pPr>
            <a:r>
              <a:rPr lang="en-US" sz="1100" dirty="0">
                <a:solidFill>
                  <a:srgbClr val="013E51"/>
                </a:solidFill>
                <a:latin typeface="Wigrum"/>
                <a:sym typeface="Helvetica Neue Light"/>
              </a:rPr>
              <a:t>issues crypto-assets already previously available in the EU (excluding stablecoins)</a:t>
            </a:r>
            <a:endParaRPr lang="en-GB" sz="1100" dirty="0">
              <a:solidFill>
                <a:srgbClr val="013E51"/>
              </a:solidFill>
              <a:latin typeface="Wigrum"/>
              <a:sym typeface="Helvetica Neue Light"/>
            </a:endParaRPr>
          </a:p>
        </p:txBody>
      </p:sp>
    </p:spTree>
    <p:extLst>
      <p:ext uri="{BB962C8B-B14F-4D97-AF65-F5344CB8AC3E}">
        <p14:creationId xmlns:p14="http://schemas.microsoft.com/office/powerpoint/2010/main" val="108402996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449098" y="891525"/>
            <a:ext cx="9293803" cy="392736"/>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marL="0" marR="0" lvl="0" indent="0" algn="l" defTabSz="228600" rtl="0" eaLnBrk="1" fontAlgn="auto" latinLnBrk="0" hangingPunct="0">
              <a:lnSpc>
                <a:spcPts val="2450"/>
              </a:lnSpc>
              <a:spcBef>
                <a:spcPts val="0"/>
              </a:spcBef>
              <a:spcAft>
                <a:spcPts val="0"/>
              </a:spcAft>
              <a:buClrTx/>
              <a:buSzTx/>
              <a:buFontTx/>
              <a:buNone/>
              <a:tabLst/>
              <a:defRPr/>
            </a:pPr>
            <a:r>
              <a:rPr kumimoji="0" lang="en-US" sz="2200" b="1" i="0" u="none" strike="noStrike" kern="0" cap="none" spc="0" normalizeH="0" baseline="0" noProof="0" dirty="0" err="1">
                <a:ln>
                  <a:noFill/>
                </a:ln>
                <a:solidFill>
                  <a:srgbClr val="013E51"/>
                </a:solidFill>
                <a:effectLst/>
                <a:uLnTx/>
                <a:uFillTx/>
                <a:latin typeface="Wigrum"/>
                <a:sym typeface="Wigrum"/>
              </a:rPr>
              <a:t>MiCAR</a:t>
            </a:r>
            <a:r>
              <a:rPr kumimoji="0" lang="en-US" sz="2200" b="1" i="0" u="none" strike="noStrike" kern="0" cap="none" spc="0" normalizeH="0" baseline="0" noProof="0" dirty="0">
                <a:ln>
                  <a:noFill/>
                </a:ln>
                <a:solidFill>
                  <a:srgbClr val="013E51"/>
                </a:solidFill>
                <a:effectLst/>
                <a:uLnTx/>
                <a:uFillTx/>
                <a:latin typeface="Wigrum"/>
                <a:sym typeface="Wigrum"/>
              </a:rPr>
              <a:t> and </a:t>
            </a:r>
            <a:r>
              <a:rPr lang="en-US" sz="2200" b="1" kern="0" dirty="0">
                <a:sym typeface="Helvetica Neue Light"/>
              </a:rPr>
              <a:t>Electronic Money Directive 2009/110/EC </a:t>
            </a:r>
            <a:endParaRPr lang="en-US" sz="2200" b="1" kern="0" dirty="0"/>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147" name="Line"/>
          <p:cNvSpPr/>
          <p:nvPr/>
        </p:nvSpPr>
        <p:spPr>
          <a:xfrm flipV="1">
            <a:off x="1465014" y="1444562"/>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graphicFrame>
        <p:nvGraphicFramePr>
          <p:cNvPr id="8" name="Table 4">
            <a:extLst>
              <a:ext uri="{FF2B5EF4-FFF2-40B4-BE49-F238E27FC236}">
                <a16:creationId xmlns:a16="http://schemas.microsoft.com/office/drawing/2014/main" id="{088360EB-8476-3330-D4BF-18B00844923F}"/>
              </a:ext>
            </a:extLst>
          </p:cNvPr>
          <p:cNvGraphicFramePr>
            <a:graphicFrameLocks noGrp="1"/>
          </p:cNvGraphicFramePr>
          <p:nvPr>
            <p:extLst>
              <p:ext uri="{D42A27DB-BD31-4B8C-83A1-F6EECF244321}">
                <p14:modId xmlns:p14="http://schemas.microsoft.com/office/powerpoint/2010/main" val="2566586795"/>
              </p:ext>
            </p:extLst>
          </p:nvPr>
        </p:nvGraphicFramePr>
        <p:xfrm>
          <a:off x="1277697" y="1615798"/>
          <a:ext cx="9465204" cy="3713717"/>
        </p:xfrm>
        <a:graphic>
          <a:graphicData uri="http://schemas.openxmlformats.org/drawingml/2006/table">
            <a:tbl>
              <a:tblPr firstRow="1" bandRow="1">
                <a:tableStyleId>{5940675A-B579-460E-94D1-54222C63F5DA}</a:tableStyleId>
              </a:tblPr>
              <a:tblGrid>
                <a:gridCol w="3104128">
                  <a:extLst>
                    <a:ext uri="{9D8B030D-6E8A-4147-A177-3AD203B41FA5}">
                      <a16:colId xmlns:a16="http://schemas.microsoft.com/office/drawing/2014/main" val="3626154768"/>
                    </a:ext>
                  </a:extLst>
                </a:gridCol>
                <a:gridCol w="6361076">
                  <a:extLst>
                    <a:ext uri="{9D8B030D-6E8A-4147-A177-3AD203B41FA5}">
                      <a16:colId xmlns:a16="http://schemas.microsoft.com/office/drawing/2014/main" val="3228577217"/>
                    </a:ext>
                  </a:extLst>
                </a:gridCol>
              </a:tblGrid>
              <a:tr h="604757">
                <a:tc gridSpan="2">
                  <a:txBody>
                    <a:bodyPr/>
                    <a:lstStyle/>
                    <a:p>
                      <a:pPr marL="0" marR="0" indent="0" algn="ctr" defTabSz="410766" latinLnBrk="0">
                        <a:lnSpc>
                          <a:spcPct val="100000"/>
                        </a:lnSpc>
                        <a:spcBef>
                          <a:spcPts val="0"/>
                        </a:spcBef>
                        <a:spcAft>
                          <a:spcPts val="0"/>
                        </a:spcAft>
                        <a:buClrTx/>
                        <a:buSzTx/>
                        <a:buFontTx/>
                        <a:buNone/>
                        <a:tabLst/>
                      </a:pPr>
                      <a:endParaRPr lang="lt-LT" sz="1100" b="1" i="0" u="none" strike="noStrike" cap="none" spc="0" baseline="0" noProof="0" dirty="0">
                        <a:ln>
                          <a:noFill/>
                        </a:ln>
                        <a:solidFill>
                          <a:schemeClr val="bg1"/>
                        </a:solidFill>
                        <a:uFillTx/>
                        <a:ea typeface="+mn-ea"/>
                        <a:cs typeface="+mn-cs"/>
                        <a:sym typeface="Helvetica Neue Light"/>
                      </a:endParaRPr>
                    </a:p>
                    <a:p>
                      <a:pPr marL="0" marR="0" indent="0" algn="ctr" defTabSz="410766" latinLnBrk="0">
                        <a:lnSpc>
                          <a:spcPct val="100000"/>
                        </a:lnSpc>
                        <a:spcBef>
                          <a:spcPts val="0"/>
                        </a:spcBef>
                        <a:spcAft>
                          <a:spcPts val="0"/>
                        </a:spcAft>
                        <a:buClrTx/>
                        <a:buSzTx/>
                        <a:buFontTx/>
                        <a:buNone/>
                        <a:tabLst/>
                      </a:pPr>
                      <a:endParaRPr lang="en-US" sz="1100" b="1" i="0" u="none" strike="noStrike" cap="none" spc="0" baseline="0" noProof="0" dirty="0">
                        <a:ln>
                          <a:noFill/>
                        </a:ln>
                        <a:solidFill>
                          <a:schemeClr val="bg1"/>
                        </a:solidFill>
                        <a:uFillTx/>
                        <a:latin typeface="Wigrum"/>
                        <a:ea typeface="+mn-ea"/>
                        <a:cs typeface="+mn-cs"/>
                        <a:sym typeface="Helvetica Neue Light"/>
                      </a:endParaRPr>
                    </a:p>
                  </a:txBody>
                  <a:tcPr marL="45720" marR="45720" marT="22860" marB="22860">
                    <a:solidFill>
                      <a:srgbClr val="013E51"/>
                    </a:solidFill>
                  </a:tcPr>
                </a:tc>
                <a:tc hMerge="1">
                  <a:txBody>
                    <a:bodyPr/>
                    <a:lstStyle/>
                    <a:p>
                      <a:pPr marL="0" marR="0" indent="0" algn="ctr" defTabSz="410766" latinLnBrk="0">
                        <a:lnSpc>
                          <a:spcPct val="100000"/>
                        </a:lnSpc>
                        <a:spcBef>
                          <a:spcPts val="0"/>
                        </a:spcBef>
                        <a:spcAft>
                          <a:spcPts val="0"/>
                        </a:spcAft>
                        <a:buClrTx/>
                        <a:buSzTx/>
                        <a:buFontTx/>
                        <a:buNone/>
                        <a:tabLst/>
                      </a:pPr>
                      <a:r>
                        <a:rPr lang="lt-LT" sz="1100" b="1" i="0" u="none" strike="noStrike" cap="none" spc="0" baseline="0" noProof="0" dirty="0" err="1">
                          <a:ln>
                            <a:noFill/>
                          </a:ln>
                          <a:solidFill>
                            <a:schemeClr val="bg1"/>
                          </a:solidFill>
                          <a:uFillTx/>
                          <a:latin typeface="Wigrum"/>
                          <a:ea typeface="+mn-ea"/>
                          <a:cs typeface="+mn-cs"/>
                          <a:sym typeface="Helvetica Neue Light"/>
                        </a:rPr>
                        <a:t>MiCA‘s</a:t>
                      </a:r>
                      <a:r>
                        <a:rPr lang="lt-LT" sz="1100" b="1" i="0" u="none" strike="noStrike" cap="none" spc="0" baseline="0" noProof="0" dirty="0">
                          <a:ln>
                            <a:noFill/>
                          </a:ln>
                          <a:solidFill>
                            <a:schemeClr val="bg1"/>
                          </a:solidFill>
                          <a:uFillTx/>
                          <a:latin typeface="Wigrum"/>
                          <a:ea typeface="+mn-ea"/>
                          <a:cs typeface="+mn-cs"/>
                          <a:sym typeface="Helvetica Neue Light"/>
                        </a:rPr>
                        <a:t> 3 </a:t>
                      </a:r>
                      <a:r>
                        <a:rPr lang="lt-LT" sz="1100" b="1" i="0" u="none" strike="noStrike" cap="none" spc="0" baseline="0" noProof="0" dirty="0" err="1">
                          <a:ln>
                            <a:noFill/>
                          </a:ln>
                          <a:solidFill>
                            <a:schemeClr val="bg1"/>
                          </a:solidFill>
                          <a:uFillTx/>
                          <a:latin typeface="Wigrum"/>
                          <a:ea typeface="+mn-ea"/>
                          <a:cs typeface="+mn-cs"/>
                          <a:sym typeface="Helvetica Neue Light"/>
                        </a:rPr>
                        <a:t>Crypto-asset</a:t>
                      </a:r>
                      <a:r>
                        <a:rPr lang="lt-LT" sz="1100" b="1" i="0" u="none" strike="noStrike" cap="none" spc="0" baseline="0" noProof="0" dirty="0">
                          <a:ln>
                            <a:noFill/>
                          </a:ln>
                          <a:solidFill>
                            <a:schemeClr val="bg1"/>
                          </a:solidFill>
                          <a:uFillTx/>
                          <a:latin typeface="Wigrum"/>
                          <a:ea typeface="+mn-ea"/>
                          <a:cs typeface="+mn-cs"/>
                          <a:sym typeface="Helvetica Neue Light"/>
                        </a:rPr>
                        <a:t> </a:t>
                      </a:r>
                      <a:r>
                        <a:rPr lang="lt-LT" sz="1100" b="1" i="0" u="none" strike="noStrike" cap="none" spc="0" baseline="0" noProof="0" dirty="0" err="1">
                          <a:ln>
                            <a:noFill/>
                          </a:ln>
                          <a:solidFill>
                            <a:schemeClr val="bg1"/>
                          </a:solidFill>
                          <a:uFillTx/>
                          <a:latin typeface="Wigrum"/>
                          <a:ea typeface="+mn-ea"/>
                          <a:cs typeface="+mn-cs"/>
                          <a:sym typeface="Helvetica Neue Light"/>
                        </a:rPr>
                        <a:t>types</a:t>
                      </a:r>
                      <a:endParaRPr lang="lt-LT" sz="1100" b="1" i="0" u="none" strike="noStrike" cap="none" spc="0" baseline="0" noProof="0" dirty="0">
                        <a:ln>
                          <a:noFill/>
                        </a:ln>
                        <a:solidFill>
                          <a:schemeClr val="bg1"/>
                        </a:solidFill>
                        <a:uFillTx/>
                        <a:latin typeface="Wigrum"/>
                        <a:ea typeface="+mn-ea"/>
                        <a:cs typeface="+mn-cs"/>
                        <a:sym typeface="Helvetica Neue Light"/>
                      </a:endParaRPr>
                    </a:p>
                    <a:p>
                      <a:pPr marL="0" marR="0" indent="0" algn="ctr" defTabSz="410766" latinLnBrk="0">
                        <a:lnSpc>
                          <a:spcPct val="100000"/>
                        </a:lnSpc>
                        <a:spcBef>
                          <a:spcPts val="0"/>
                        </a:spcBef>
                        <a:spcAft>
                          <a:spcPts val="0"/>
                        </a:spcAft>
                        <a:buClrTx/>
                        <a:buSzTx/>
                        <a:buFontTx/>
                        <a:buNone/>
                        <a:tabLst/>
                      </a:pPr>
                      <a:endParaRPr lang="en-US" sz="1100" b="1" i="0" u="none" strike="noStrike" cap="none" spc="0" baseline="0" noProof="0" dirty="0">
                        <a:ln>
                          <a:noFill/>
                        </a:ln>
                        <a:solidFill>
                          <a:schemeClr val="bg1"/>
                        </a:solidFill>
                        <a:uFillTx/>
                        <a:latin typeface="Wigrum"/>
                        <a:ea typeface="+mn-ea"/>
                        <a:cs typeface="+mn-cs"/>
                        <a:sym typeface="Helvetica Neue Light"/>
                      </a:endParaRPr>
                    </a:p>
                  </a:txBody>
                  <a:tcPr marL="45720" marR="45720" marT="22860" marB="22860">
                    <a:solidFill>
                      <a:srgbClr val="013E51"/>
                    </a:solidFill>
                  </a:tcPr>
                </a:tc>
                <a:extLst>
                  <a:ext uri="{0D108BD9-81ED-4DB2-BD59-A6C34878D82A}">
                    <a16:rowId xmlns:a16="http://schemas.microsoft.com/office/drawing/2014/main" val="1934510417"/>
                  </a:ext>
                </a:extLst>
              </a:tr>
              <a:tr h="723083">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en-US" sz="1100" b="1" i="0" u="none" strike="noStrike" kern="1200" cap="none" spc="0" baseline="0" dirty="0">
                          <a:ln>
                            <a:noFill/>
                          </a:ln>
                          <a:solidFill>
                            <a:srgbClr val="013E51"/>
                          </a:solidFill>
                          <a:uFillTx/>
                          <a:latin typeface="Wigrum"/>
                          <a:ea typeface="+mn-ea"/>
                          <a:cs typeface="+mn-cs"/>
                          <a:sym typeface="Helvetica Neue Light"/>
                        </a:rPr>
                        <a:t>E-money (E-money Directive)</a:t>
                      </a:r>
                    </a:p>
                  </a:txBody>
                  <a:tcPr marL="45720" marR="45720" marT="22860" marB="22860" anchor="ctr"/>
                </a:tc>
                <a:tc>
                  <a:txBody>
                    <a:bodyPr/>
                    <a:lstStyle/>
                    <a:p>
                      <a:pPr marL="0" marR="0" lvl="0" indent="0" algn="just" defTabSz="410766" eaLnBrk="1" fontAlgn="auto" latinLnBrk="0" hangingPunct="1">
                        <a:lnSpc>
                          <a:spcPct val="100000"/>
                        </a:lnSpc>
                        <a:spcBef>
                          <a:spcPts val="0"/>
                        </a:spcBef>
                        <a:spcAft>
                          <a:spcPts val="0"/>
                        </a:spcAft>
                        <a:buClrTx/>
                        <a:buSzTx/>
                        <a:buFontTx/>
                        <a:buNone/>
                        <a:tabLst/>
                        <a:defRPr/>
                      </a:pPr>
                      <a:r>
                        <a:rPr lang="en-US" sz="1100" kern="1200" dirty="0">
                          <a:solidFill>
                            <a:srgbClr val="013E51"/>
                          </a:solidFill>
                          <a:latin typeface="Wigrum" panose="02000000000000000000"/>
                          <a:ea typeface="+mn-ea"/>
                          <a:cs typeface="+mn-cs"/>
                          <a:sym typeface="Helvetica Neue Light"/>
                        </a:rPr>
                        <a:t>Technology </a:t>
                      </a:r>
                      <a:r>
                        <a:rPr lang="en-US" sz="1100" b="1" kern="1200" dirty="0">
                          <a:solidFill>
                            <a:srgbClr val="013E51"/>
                          </a:solidFill>
                          <a:latin typeface="Wigrum" panose="02000000000000000000"/>
                          <a:ea typeface="+mn-ea"/>
                          <a:cs typeface="+mn-cs"/>
                          <a:sym typeface="Helvetica Neue Light"/>
                        </a:rPr>
                        <a:t>neutral</a:t>
                      </a:r>
                    </a:p>
                    <a:p>
                      <a:pPr marL="0" marR="0" lvl="0" indent="0" algn="just" defTabSz="410766" eaLnBrk="1" fontAlgn="auto" latinLnBrk="0" hangingPunct="1">
                        <a:lnSpc>
                          <a:spcPct val="100000"/>
                        </a:lnSpc>
                        <a:spcBef>
                          <a:spcPts val="0"/>
                        </a:spcBef>
                        <a:spcAft>
                          <a:spcPts val="0"/>
                        </a:spcAft>
                        <a:buClrTx/>
                        <a:buSzTx/>
                        <a:buFontTx/>
                        <a:buNone/>
                        <a:tabLst/>
                        <a:defRPr/>
                      </a:pPr>
                      <a:endParaRPr lang="en-US" sz="1100" b="0" i="0" u="none" strike="noStrike" kern="1200" cap="none" spc="0" baseline="0" dirty="0">
                        <a:ln>
                          <a:noFill/>
                        </a:ln>
                        <a:solidFill>
                          <a:srgbClr val="013E51"/>
                        </a:solidFill>
                        <a:uFillTx/>
                        <a:latin typeface="Wigrum" panose="02000000000000000000"/>
                        <a:ea typeface="+mn-ea"/>
                        <a:cs typeface="+mn-cs"/>
                        <a:sym typeface="Helvetica Neue Light"/>
                      </a:endParaRPr>
                    </a:p>
                    <a:p>
                      <a:pPr marL="0" marR="0" lvl="0" indent="0" algn="just" defTabSz="410766" eaLnBrk="1" fontAlgn="auto" latinLnBrk="0" hangingPunct="1">
                        <a:lnSpc>
                          <a:spcPct val="100000"/>
                        </a:lnSpc>
                        <a:spcBef>
                          <a:spcPts val="0"/>
                        </a:spcBef>
                        <a:spcAft>
                          <a:spcPts val="0"/>
                        </a:spcAft>
                        <a:buClrTx/>
                        <a:buSzTx/>
                        <a:buFontTx/>
                        <a:buNone/>
                        <a:tabLst/>
                        <a:defRPr/>
                      </a:pPr>
                      <a:r>
                        <a:rPr lang="en-GB" sz="1100" b="0" i="0" u="none" strike="noStrike" kern="1200" cap="none" spc="0" baseline="0" dirty="0">
                          <a:ln>
                            <a:noFill/>
                          </a:ln>
                          <a:solidFill>
                            <a:srgbClr val="013E51"/>
                          </a:solidFill>
                          <a:uFillTx/>
                          <a:latin typeface="Wigrum" panose="02000000000000000000"/>
                          <a:ea typeface="+mn-ea"/>
                          <a:cs typeface="+mn-cs"/>
                          <a:sym typeface="Helvetica Neue Light"/>
                        </a:rPr>
                        <a:t>The following criteria characterize e-money:</a:t>
                      </a:r>
                    </a:p>
                    <a:p>
                      <a:pPr marL="0" marR="0" lvl="0" indent="0" algn="just" defTabSz="410766" eaLnBrk="1" fontAlgn="auto" latinLnBrk="0" hangingPunct="1">
                        <a:lnSpc>
                          <a:spcPct val="100000"/>
                        </a:lnSpc>
                        <a:spcBef>
                          <a:spcPts val="0"/>
                        </a:spcBef>
                        <a:spcAft>
                          <a:spcPts val="0"/>
                        </a:spcAft>
                        <a:buClrTx/>
                        <a:buSzTx/>
                        <a:buFontTx/>
                        <a:buNone/>
                        <a:tabLst/>
                        <a:defRPr/>
                      </a:pPr>
                      <a:r>
                        <a:rPr lang="en-GB" sz="1100" b="0" i="0" u="none" strike="noStrike" kern="1200" cap="none" spc="0" baseline="0" dirty="0">
                          <a:ln>
                            <a:noFill/>
                          </a:ln>
                          <a:solidFill>
                            <a:srgbClr val="013E51"/>
                          </a:solidFill>
                          <a:uFillTx/>
                          <a:latin typeface="Wigrum" panose="02000000000000000000"/>
                          <a:ea typeface="+mn-ea"/>
                          <a:cs typeface="+mn-cs"/>
                          <a:sym typeface="Helvetica Neue Light"/>
                        </a:rPr>
                        <a:t>1) It is an electronically stored monetary value as represented by a claim on the issuer. (</a:t>
                      </a:r>
                      <a:r>
                        <a:rPr lang="en-GB" sz="1100" b="1" i="0" u="none" strike="noStrike" kern="1200" cap="none" spc="0" baseline="0" dirty="0">
                          <a:ln>
                            <a:noFill/>
                          </a:ln>
                          <a:solidFill>
                            <a:srgbClr val="013E51"/>
                          </a:solidFill>
                          <a:uFillTx/>
                          <a:latin typeface="Wigrum" panose="02000000000000000000"/>
                          <a:ea typeface="+mn-ea"/>
                          <a:cs typeface="+mn-cs"/>
                          <a:sym typeface="Helvetica Neue Light"/>
                        </a:rPr>
                        <a:t>Bitcoin and Ethereum</a:t>
                      </a:r>
                      <a:r>
                        <a:rPr lang="en-GB" sz="1100" b="0" i="0" u="none" strike="noStrike" kern="1200" cap="none" spc="0" baseline="0" dirty="0">
                          <a:ln>
                            <a:noFill/>
                          </a:ln>
                          <a:solidFill>
                            <a:srgbClr val="013E51"/>
                          </a:solidFill>
                          <a:uFillTx/>
                          <a:latin typeface="Wigrum" panose="02000000000000000000"/>
                          <a:ea typeface="+mn-ea"/>
                          <a:cs typeface="+mn-cs"/>
                          <a:sym typeface="Helvetica Neue Light"/>
                        </a:rPr>
                        <a:t> </a:t>
                      </a:r>
                      <a:r>
                        <a:rPr lang="en-US" sz="1100" b="0" i="0" u="none" strike="noStrike" kern="1200" cap="none" spc="0" baseline="0" dirty="0">
                          <a:ln>
                            <a:noFill/>
                          </a:ln>
                          <a:solidFill>
                            <a:srgbClr val="013E51"/>
                          </a:solidFill>
                          <a:uFillTx/>
                          <a:latin typeface="Wigrum" panose="02000000000000000000"/>
                          <a:ea typeface="+mn-ea"/>
                          <a:cs typeface="+mn-cs"/>
                          <a:sym typeface="Helvetica Neue Light"/>
                        </a:rPr>
                        <a:t>do not provide a claim against an issuer, therefore it </a:t>
                      </a:r>
                      <a:r>
                        <a:rPr lang="en-US" sz="1100" b="1" i="0" u="none" strike="noStrike" kern="1200" cap="none" spc="0" baseline="0" dirty="0">
                          <a:ln>
                            <a:noFill/>
                          </a:ln>
                          <a:solidFill>
                            <a:srgbClr val="013E51"/>
                          </a:solidFill>
                          <a:uFillTx/>
                          <a:latin typeface="Wigrum" panose="02000000000000000000"/>
                          <a:ea typeface="+mn-ea"/>
                          <a:cs typeface="+mn-cs"/>
                          <a:sym typeface="Helvetica Neue Light"/>
                        </a:rPr>
                        <a:t>is not e-money</a:t>
                      </a:r>
                      <a:r>
                        <a:rPr lang="en-US" sz="1100" b="0" i="0" u="none" strike="noStrike" kern="1200" cap="none" spc="0" baseline="0" dirty="0">
                          <a:ln>
                            <a:noFill/>
                          </a:ln>
                          <a:solidFill>
                            <a:srgbClr val="013E51"/>
                          </a:solidFill>
                          <a:uFillTx/>
                          <a:latin typeface="Wigrum" panose="02000000000000000000"/>
                          <a:ea typeface="+mn-ea"/>
                          <a:cs typeface="+mn-cs"/>
                          <a:sym typeface="Helvetica Neue Light"/>
                        </a:rPr>
                        <a:t>)</a:t>
                      </a:r>
                      <a:endParaRPr lang="en-GB" sz="1100" b="0" i="0" u="none" strike="noStrike" kern="1200" cap="none" spc="0" baseline="0" dirty="0">
                        <a:ln>
                          <a:noFill/>
                        </a:ln>
                        <a:solidFill>
                          <a:srgbClr val="013E51"/>
                        </a:solidFill>
                        <a:uFillTx/>
                        <a:latin typeface="Wigrum" panose="02000000000000000000"/>
                        <a:ea typeface="+mn-ea"/>
                        <a:cs typeface="+mn-cs"/>
                        <a:sym typeface="Helvetica Neue Light"/>
                      </a:endParaRPr>
                    </a:p>
                    <a:p>
                      <a:pPr algn="just"/>
                      <a:r>
                        <a:rPr lang="en-GB" sz="1100" b="0" i="0" u="none" strike="noStrike" kern="1200" cap="none" spc="0" baseline="0" dirty="0">
                          <a:ln>
                            <a:noFill/>
                          </a:ln>
                          <a:solidFill>
                            <a:srgbClr val="013E51"/>
                          </a:solidFill>
                          <a:uFillTx/>
                          <a:latin typeface="Wigrum" panose="02000000000000000000"/>
                          <a:ea typeface="+mn-ea"/>
                          <a:cs typeface="+mn-cs"/>
                          <a:sym typeface="Helvetica Neue Light"/>
                        </a:rPr>
                        <a:t>2) It can be acquired against payment of a monetary amount. 3) Its purpose is making payment transactions, i.e., primarily to transmit sums of money to others.</a:t>
                      </a:r>
                    </a:p>
                    <a:p>
                      <a:pPr algn="just"/>
                      <a:r>
                        <a:rPr lang="en-GB" sz="1100" b="0" i="0" u="none" strike="noStrike" kern="1200" cap="none" spc="0" baseline="0" dirty="0">
                          <a:ln>
                            <a:noFill/>
                          </a:ln>
                          <a:solidFill>
                            <a:srgbClr val="013E51"/>
                          </a:solidFill>
                          <a:uFillTx/>
                          <a:latin typeface="Wigrum" panose="02000000000000000000"/>
                          <a:ea typeface="+mn-ea"/>
                          <a:cs typeface="+mn-cs"/>
                          <a:sym typeface="Helvetica Neue Light"/>
                        </a:rPr>
                        <a:t>4) Third parties, not just the issuer, accept these assets as payment</a:t>
                      </a:r>
                    </a:p>
                    <a:p>
                      <a:pPr algn="just"/>
                      <a:endParaRPr lang="lt-LT" sz="1100" b="0" i="0" u="none" strike="noStrike" kern="1200" cap="none" spc="0" baseline="0" dirty="0">
                        <a:ln>
                          <a:noFill/>
                        </a:ln>
                        <a:solidFill>
                          <a:srgbClr val="013E51"/>
                        </a:solidFill>
                        <a:uFillTx/>
                        <a:latin typeface="+mn-lt"/>
                        <a:ea typeface="+mn-ea"/>
                        <a:cs typeface="+mn-cs"/>
                        <a:sym typeface="Helvetica Neue Light"/>
                      </a:endParaRPr>
                    </a:p>
                  </a:txBody>
                  <a:tcPr marL="45720" marR="45720" marT="22860" marB="22860" anchor="ctr"/>
                </a:tc>
                <a:extLst>
                  <a:ext uri="{0D108BD9-81ED-4DB2-BD59-A6C34878D82A}">
                    <a16:rowId xmlns:a16="http://schemas.microsoft.com/office/drawing/2014/main" val="2406613491"/>
                  </a:ext>
                </a:extLst>
              </a:tr>
              <a:tr h="821752">
                <a:tc>
                  <a:txBody>
                    <a:bodyPr/>
                    <a:lstStyle/>
                    <a:p>
                      <a:pPr marL="0" marR="0" lvl="0" indent="0" algn="ctr" defTabSz="410766" eaLnBrk="1" fontAlgn="auto" latinLnBrk="0" hangingPunct="1">
                        <a:lnSpc>
                          <a:spcPct val="100000"/>
                        </a:lnSpc>
                        <a:spcBef>
                          <a:spcPts val="0"/>
                        </a:spcBef>
                        <a:spcAft>
                          <a:spcPts val="0"/>
                        </a:spcAft>
                        <a:buClrTx/>
                        <a:buSzTx/>
                        <a:buFontTx/>
                        <a:buNone/>
                        <a:tabLst/>
                        <a:defRPr/>
                      </a:pPr>
                      <a:r>
                        <a:rPr lang="lt-LT" sz="1100" b="1" i="0" u="none" strike="noStrike" kern="1200" cap="none" spc="0" baseline="0" dirty="0">
                          <a:ln>
                            <a:noFill/>
                          </a:ln>
                          <a:solidFill>
                            <a:srgbClr val="013E51"/>
                          </a:solidFill>
                          <a:uFillTx/>
                          <a:latin typeface="Wigrum" panose="02000000000000000000"/>
                          <a:ea typeface="+mn-ea"/>
                          <a:cs typeface="+mn-cs"/>
                          <a:sym typeface="Helvetica Neue Light"/>
                        </a:rPr>
                        <a:t>E-</a:t>
                      </a:r>
                      <a:r>
                        <a:rPr lang="en-GB" sz="1100" b="1" i="0" u="none" strike="noStrike" kern="1200" cap="none" spc="0" baseline="0" dirty="0">
                          <a:ln>
                            <a:noFill/>
                          </a:ln>
                          <a:solidFill>
                            <a:srgbClr val="013E51"/>
                          </a:solidFill>
                          <a:uFillTx/>
                          <a:latin typeface="Wigrum"/>
                          <a:ea typeface="+mn-ea"/>
                          <a:cs typeface="+mn-cs"/>
                          <a:sym typeface="Helvetica Neue Light"/>
                        </a:rPr>
                        <a:t>money token</a:t>
                      </a:r>
                      <a:r>
                        <a:rPr lang="lt-LT" sz="1100" b="1" i="0" u="none" strike="noStrike" kern="1200" cap="none" spc="0" baseline="0" dirty="0">
                          <a:ln>
                            <a:noFill/>
                          </a:ln>
                          <a:solidFill>
                            <a:srgbClr val="013E51"/>
                          </a:solidFill>
                          <a:uFillTx/>
                          <a:latin typeface="Wigrum" panose="02000000000000000000"/>
                          <a:ea typeface="+mn-ea"/>
                          <a:cs typeface="+mn-cs"/>
                          <a:sym typeface="Helvetica Neue Light"/>
                        </a:rPr>
                        <a:t> (</a:t>
                      </a:r>
                      <a:r>
                        <a:rPr lang="en-US" sz="1100" b="1" i="0" u="none" strike="noStrike" kern="1200" cap="none" spc="0" baseline="0" dirty="0" err="1">
                          <a:ln>
                            <a:noFill/>
                          </a:ln>
                          <a:solidFill>
                            <a:srgbClr val="013E51"/>
                          </a:solidFill>
                          <a:uFillTx/>
                          <a:latin typeface="Wigrum" panose="02000000000000000000"/>
                          <a:ea typeface="+mn-ea"/>
                          <a:cs typeface="+mn-cs"/>
                          <a:sym typeface="Helvetica Neue Light"/>
                        </a:rPr>
                        <a:t>MiCAR</a:t>
                      </a:r>
                      <a:r>
                        <a:rPr lang="lt-LT" sz="1100" b="1" i="0" u="none" strike="noStrike" kern="1200" cap="none" spc="0" baseline="0" dirty="0">
                          <a:ln>
                            <a:noFill/>
                          </a:ln>
                          <a:solidFill>
                            <a:srgbClr val="013E51"/>
                          </a:solidFill>
                          <a:uFillTx/>
                          <a:latin typeface="Wigrum" panose="02000000000000000000"/>
                          <a:ea typeface="+mn-ea"/>
                          <a:cs typeface="+mn-cs"/>
                          <a:sym typeface="Helvetica Neue Light"/>
                        </a:rPr>
                        <a:t>)</a:t>
                      </a:r>
                      <a:endParaRPr lang="en-US" sz="1100" b="1" i="0" u="none" strike="noStrike" kern="1200" cap="none" spc="0" baseline="0" dirty="0">
                        <a:ln>
                          <a:noFill/>
                        </a:ln>
                        <a:solidFill>
                          <a:srgbClr val="013E51"/>
                        </a:solidFill>
                        <a:uFillTx/>
                        <a:latin typeface="Wigrum"/>
                        <a:ea typeface="+mn-ea"/>
                        <a:cs typeface="+mn-cs"/>
                        <a:sym typeface="Helvetica Neue Light"/>
                      </a:endParaRPr>
                    </a:p>
                  </a:txBody>
                  <a:tcPr marL="45720" marR="45720" marT="22860" marB="22860" anchor="ctr"/>
                </a:tc>
                <a:tc>
                  <a:txBody>
                    <a:bodyPr/>
                    <a:lstStyle/>
                    <a:p>
                      <a:pPr marL="0" marR="0" lvl="0" indent="0" algn="just" defTabSz="410766" eaLnBrk="1" fontAlgn="auto" latinLnBrk="0" hangingPunct="1">
                        <a:lnSpc>
                          <a:spcPct val="100000"/>
                        </a:lnSpc>
                        <a:spcBef>
                          <a:spcPts val="0"/>
                        </a:spcBef>
                        <a:spcAft>
                          <a:spcPts val="0"/>
                        </a:spcAft>
                        <a:buClrTx/>
                        <a:buSzTx/>
                        <a:buFontTx/>
                        <a:buNone/>
                        <a:tabLst/>
                        <a:defRPr/>
                      </a:pPr>
                      <a:endParaRPr lang="en-US" sz="1100" b="1" kern="1200" dirty="0">
                        <a:solidFill>
                          <a:srgbClr val="013E51"/>
                        </a:solidFill>
                        <a:latin typeface="Wigrum"/>
                        <a:ea typeface="+mn-ea"/>
                        <a:cs typeface="+mn-cs"/>
                        <a:sym typeface="Helvetica Neue Light"/>
                      </a:endParaRPr>
                    </a:p>
                    <a:p>
                      <a:pPr marL="0" marR="0" lvl="0" indent="0" algn="just" defTabSz="410766" eaLnBrk="1" fontAlgn="auto" latinLnBrk="0" hangingPunct="1">
                        <a:lnSpc>
                          <a:spcPct val="100000"/>
                        </a:lnSpc>
                        <a:spcBef>
                          <a:spcPts val="0"/>
                        </a:spcBef>
                        <a:spcAft>
                          <a:spcPts val="0"/>
                        </a:spcAft>
                        <a:buClrTx/>
                        <a:buSzTx/>
                        <a:buFontTx/>
                        <a:buNone/>
                        <a:tabLst/>
                        <a:defRPr/>
                      </a:pPr>
                      <a:r>
                        <a:rPr lang="en-US" sz="1100" b="0" i="0" u="none" strike="noStrike" kern="1200" cap="none" spc="0" baseline="0" dirty="0">
                          <a:ln>
                            <a:noFill/>
                          </a:ln>
                          <a:solidFill>
                            <a:srgbClr val="013E51"/>
                          </a:solidFill>
                          <a:uFillTx/>
                          <a:latin typeface="Wigrum"/>
                          <a:ea typeface="+mn-ea"/>
                          <a:cs typeface="+mn-cs"/>
                          <a:sym typeface="Helvetica Neue Light"/>
                        </a:rPr>
                        <a:t>Article 43 (1a) MICAR stipulates that </a:t>
                      </a:r>
                      <a:r>
                        <a:rPr lang="en-US" sz="1100" b="1" i="0" u="none" strike="noStrike" kern="1200" cap="none" spc="0" baseline="0" dirty="0">
                          <a:ln>
                            <a:noFill/>
                          </a:ln>
                          <a:solidFill>
                            <a:srgbClr val="013E51"/>
                          </a:solidFill>
                          <a:uFillTx/>
                          <a:latin typeface="Wigrum"/>
                          <a:ea typeface="+mn-ea"/>
                          <a:cs typeface="+mn-cs"/>
                          <a:sym typeface="Helvetica Neue Light"/>
                        </a:rPr>
                        <a:t>e-money tokens are deemed to be e-money </a:t>
                      </a:r>
                      <a:r>
                        <a:rPr lang="en-US" sz="1100" b="0" i="0" u="none" strike="noStrike" kern="1200" cap="none" spc="0" baseline="0" dirty="0">
                          <a:ln>
                            <a:noFill/>
                          </a:ln>
                          <a:solidFill>
                            <a:srgbClr val="013E51"/>
                          </a:solidFill>
                          <a:uFillTx/>
                          <a:latin typeface="Wigrum"/>
                          <a:ea typeface="+mn-ea"/>
                          <a:cs typeface="+mn-cs"/>
                          <a:sym typeface="Helvetica Neue Light"/>
                        </a:rPr>
                        <a:t>within the meaning of the EU Electronic Money Directive 2009/110/EC and are covered by this regulation unless </a:t>
                      </a:r>
                      <a:r>
                        <a:rPr lang="en-US" sz="1100" b="0" i="0" u="none" strike="noStrike" kern="1200" cap="none" spc="0" baseline="0" dirty="0" err="1">
                          <a:ln>
                            <a:noFill/>
                          </a:ln>
                          <a:solidFill>
                            <a:srgbClr val="013E51"/>
                          </a:solidFill>
                          <a:uFillTx/>
                          <a:latin typeface="Wigrum"/>
                          <a:ea typeface="+mn-ea"/>
                          <a:cs typeface="+mn-cs"/>
                          <a:sym typeface="Helvetica Neue Light"/>
                        </a:rPr>
                        <a:t>MiCAR</a:t>
                      </a:r>
                      <a:r>
                        <a:rPr lang="en-US" sz="1100" b="0" i="0" u="none" strike="noStrike" kern="1200" cap="none" spc="0" baseline="0" dirty="0">
                          <a:ln>
                            <a:noFill/>
                          </a:ln>
                          <a:solidFill>
                            <a:srgbClr val="013E51"/>
                          </a:solidFill>
                          <a:uFillTx/>
                          <a:latin typeface="Wigrum"/>
                          <a:ea typeface="+mn-ea"/>
                          <a:cs typeface="+mn-cs"/>
                          <a:sym typeface="Helvetica Neue Light"/>
                        </a:rPr>
                        <a:t> provides for special rules. E-money tokens are </a:t>
                      </a:r>
                      <a:r>
                        <a:rPr lang="en-US" sz="1100" b="1" i="0" u="none" strike="noStrike" kern="1200" cap="none" spc="0" baseline="0" dirty="0">
                          <a:ln>
                            <a:noFill/>
                          </a:ln>
                          <a:solidFill>
                            <a:srgbClr val="013E51"/>
                          </a:solidFill>
                          <a:uFillTx/>
                          <a:latin typeface="Wigrum"/>
                          <a:ea typeface="+mn-ea"/>
                          <a:cs typeface="+mn-cs"/>
                          <a:sym typeface="Helvetica Neue Light"/>
                        </a:rPr>
                        <a:t>thus subject to two regulatory regimes</a:t>
                      </a:r>
                      <a:r>
                        <a:rPr lang="en-US" sz="1100" b="0" i="0" u="none" strike="noStrike" kern="1200" cap="none" spc="0" baseline="0" dirty="0">
                          <a:ln>
                            <a:noFill/>
                          </a:ln>
                          <a:solidFill>
                            <a:srgbClr val="013E51"/>
                          </a:solidFill>
                          <a:uFillTx/>
                          <a:latin typeface="Wigrum"/>
                          <a:ea typeface="+mn-ea"/>
                          <a:cs typeface="+mn-cs"/>
                          <a:sym typeface="Helvetica Neue Light"/>
                        </a:rPr>
                        <a:t>, as a form of e-money to the E-Money Directive 2009/110/EC and as crypto assets to </a:t>
                      </a:r>
                      <a:r>
                        <a:rPr lang="en-US" sz="1100" b="0" i="0" u="none" strike="noStrike" kern="1200" cap="none" spc="0" baseline="0" dirty="0" err="1">
                          <a:ln>
                            <a:noFill/>
                          </a:ln>
                          <a:solidFill>
                            <a:srgbClr val="013E51"/>
                          </a:solidFill>
                          <a:uFillTx/>
                          <a:latin typeface="Wigrum"/>
                          <a:ea typeface="+mn-ea"/>
                          <a:cs typeface="+mn-cs"/>
                          <a:sym typeface="Helvetica Neue Light"/>
                        </a:rPr>
                        <a:t>MiCAR</a:t>
                      </a:r>
                      <a:r>
                        <a:rPr lang="en-US" sz="1100" b="0" i="0" u="none" strike="noStrike" kern="1200" cap="none" spc="0" baseline="0" dirty="0">
                          <a:ln>
                            <a:noFill/>
                          </a:ln>
                          <a:solidFill>
                            <a:srgbClr val="013E51"/>
                          </a:solidFill>
                          <a:uFillTx/>
                          <a:latin typeface="Wigrum"/>
                          <a:ea typeface="+mn-ea"/>
                          <a:cs typeface="+mn-cs"/>
                          <a:sym typeface="Helvetica Neue Light"/>
                        </a:rPr>
                        <a:t>; an exception to the rule that </a:t>
                      </a:r>
                      <a:r>
                        <a:rPr lang="en-US" sz="1100" b="0" i="0" u="none" strike="noStrike" kern="1200" cap="none" spc="0" baseline="0" dirty="0" err="1">
                          <a:ln>
                            <a:noFill/>
                          </a:ln>
                          <a:solidFill>
                            <a:srgbClr val="013E51"/>
                          </a:solidFill>
                          <a:uFillTx/>
                          <a:latin typeface="Wigrum"/>
                          <a:ea typeface="+mn-ea"/>
                          <a:cs typeface="+mn-cs"/>
                          <a:sym typeface="Helvetica Neue Light"/>
                        </a:rPr>
                        <a:t>MiCAR</a:t>
                      </a:r>
                      <a:r>
                        <a:rPr lang="en-US" sz="1100" b="0" i="0" u="none" strike="noStrike" kern="1200" cap="none" spc="0" baseline="0" dirty="0">
                          <a:ln>
                            <a:noFill/>
                          </a:ln>
                          <a:solidFill>
                            <a:srgbClr val="013E51"/>
                          </a:solidFill>
                          <a:uFillTx/>
                          <a:latin typeface="Wigrum"/>
                          <a:ea typeface="+mn-ea"/>
                          <a:cs typeface="+mn-cs"/>
                          <a:sym typeface="Helvetica Neue Light"/>
                        </a:rPr>
                        <a:t> should in principle conclusively provide the regulatory framework for crypto assets.</a:t>
                      </a:r>
                    </a:p>
                    <a:p>
                      <a:pPr marL="0" marR="0" lvl="0" indent="0" algn="just" defTabSz="410766" eaLnBrk="1" fontAlgn="auto" latinLnBrk="0" hangingPunct="1">
                        <a:lnSpc>
                          <a:spcPct val="100000"/>
                        </a:lnSpc>
                        <a:spcBef>
                          <a:spcPts val="0"/>
                        </a:spcBef>
                        <a:spcAft>
                          <a:spcPts val="0"/>
                        </a:spcAft>
                        <a:buClrTx/>
                        <a:buSzTx/>
                        <a:buFontTx/>
                        <a:buNone/>
                        <a:tabLst/>
                        <a:defRPr/>
                      </a:pPr>
                      <a:endParaRPr lang="en-US" sz="1100" b="0" i="0" u="none" strike="noStrike" kern="1200" cap="none" spc="0" baseline="0" dirty="0">
                        <a:ln>
                          <a:noFill/>
                        </a:ln>
                        <a:solidFill>
                          <a:srgbClr val="013E51"/>
                        </a:solidFill>
                        <a:uFillTx/>
                        <a:latin typeface="Wigrum"/>
                        <a:ea typeface="+mn-ea"/>
                        <a:cs typeface="+mn-cs"/>
                        <a:sym typeface="Helvetica Neue Light"/>
                      </a:endParaRPr>
                    </a:p>
                    <a:p>
                      <a:pPr marL="0" marR="0" lvl="0" indent="0" algn="just" defTabSz="410766" eaLnBrk="1" fontAlgn="auto" latinLnBrk="0" hangingPunct="1">
                        <a:lnSpc>
                          <a:spcPct val="100000"/>
                        </a:lnSpc>
                        <a:spcBef>
                          <a:spcPts val="0"/>
                        </a:spcBef>
                        <a:spcAft>
                          <a:spcPts val="0"/>
                        </a:spcAft>
                        <a:buClrTx/>
                        <a:buSzTx/>
                        <a:buFontTx/>
                        <a:buNone/>
                        <a:tabLst/>
                        <a:defRPr/>
                      </a:pPr>
                      <a:r>
                        <a:rPr lang="en-GB" sz="1100" dirty="0">
                          <a:solidFill>
                            <a:srgbClr val="013E51"/>
                          </a:solidFill>
                          <a:latin typeface="Wigrum"/>
                        </a:rPr>
                        <a:t>EMT issuance is reserved to </a:t>
                      </a:r>
                      <a:r>
                        <a:rPr lang="en-GB" sz="1100" b="1" dirty="0">
                          <a:solidFill>
                            <a:srgbClr val="013E51"/>
                          </a:solidFill>
                          <a:latin typeface="Wigrum"/>
                        </a:rPr>
                        <a:t>credit institutions and electronic money institutions </a:t>
                      </a:r>
                      <a:r>
                        <a:rPr lang="en-GB" sz="1100" b="0" dirty="0">
                          <a:solidFill>
                            <a:srgbClr val="013E51"/>
                          </a:solidFill>
                          <a:latin typeface="Wigrum"/>
                        </a:rPr>
                        <a:t>only</a:t>
                      </a:r>
                      <a:endParaRPr lang="en-US" sz="1100" b="0" i="0" u="none" strike="noStrike" kern="1200" cap="none" spc="0" baseline="0" dirty="0">
                        <a:ln>
                          <a:noFill/>
                        </a:ln>
                        <a:solidFill>
                          <a:srgbClr val="013E51"/>
                        </a:solidFill>
                        <a:uFillTx/>
                        <a:latin typeface="Wigrum"/>
                        <a:ea typeface="+mn-ea"/>
                        <a:cs typeface="+mn-cs"/>
                        <a:sym typeface="Helvetica Neue Light"/>
                      </a:endParaRPr>
                    </a:p>
                    <a:p>
                      <a:pPr marL="0" marR="0" lvl="0" indent="0" algn="just" defTabSz="410766" eaLnBrk="1" fontAlgn="auto" latinLnBrk="0" hangingPunct="1">
                        <a:lnSpc>
                          <a:spcPct val="100000"/>
                        </a:lnSpc>
                        <a:spcBef>
                          <a:spcPts val="0"/>
                        </a:spcBef>
                        <a:spcAft>
                          <a:spcPts val="0"/>
                        </a:spcAft>
                        <a:buClrTx/>
                        <a:buSzTx/>
                        <a:buFontTx/>
                        <a:buNone/>
                        <a:tabLst/>
                        <a:defRPr/>
                      </a:pPr>
                      <a:endParaRPr lang="lt-LT" sz="1100" b="0" i="0" u="none" strike="noStrike" kern="1200" cap="none" spc="0" baseline="0" dirty="0">
                        <a:ln>
                          <a:noFill/>
                        </a:ln>
                        <a:solidFill>
                          <a:srgbClr val="013E51"/>
                        </a:solidFill>
                        <a:uFillTx/>
                        <a:latin typeface="+mn-lt"/>
                        <a:ea typeface="+mn-ea"/>
                        <a:cs typeface="+mn-cs"/>
                        <a:sym typeface="Helvetica Neue Light"/>
                      </a:endParaRPr>
                    </a:p>
                  </a:txBody>
                  <a:tcPr marL="45720" marR="45720" marT="22860" marB="22860" anchor="ctr"/>
                </a:tc>
                <a:extLst>
                  <a:ext uri="{0D108BD9-81ED-4DB2-BD59-A6C34878D82A}">
                    <a16:rowId xmlns:a16="http://schemas.microsoft.com/office/drawing/2014/main" val="3988373509"/>
                  </a:ext>
                </a:extLst>
              </a:tr>
            </a:tbl>
          </a:graphicData>
        </a:graphic>
      </p:graphicFrame>
    </p:spTree>
    <p:extLst>
      <p:ext uri="{BB962C8B-B14F-4D97-AF65-F5344CB8AC3E}">
        <p14:creationId xmlns:p14="http://schemas.microsoft.com/office/powerpoint/2010/main" val="1958284878"/>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 name="Small caption"/>
          <p:cNvSpPr txBox="1"/>
          <p:nvPr/>
        </p:nvSpPr>
        <p:spPr>
          <a:xfrm>
            <a:off x="1404998" y="1980298"/>
            <a:ext cx="9876196" cy="1364797"/>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nchor="ctr">
            <a:spAutoFit/>
          </a:bodyPr>
          <a:lstStyle>
            <a:lvl1pPr algn="l" defTabSz="457200">
              <a:lnSpc>
                <a:spcPts val="4900"/>
              </a:lnSpc>
              <a:defRPr sz="2700">
                <a:solidFill>
                  <a:srgbClr val="013E51"/>
                </a:solidFill>
                <a:latin typeface="Wigrum"/>
                <a:ea typeface="Wigrum"/>
                <a:cs typeface="Wigrum"/>
                <a:sym typeface="Wigrum"/>
              </a:defRPr>
            </a:lvl1pPr>
          </a:lstStyle>
          <a:p>
            <a:pPr algn="ctr">
              <a:lnSpc>
                <a:spcPct val="100000"/>
              </a:lnSpc>
            </a:pPr>
            <a:r>
              <a:rPr lang="en-US" sz="2800" dirty="0">
                <a:ea typeface="+mn-ea"/>
                <a:cs typeface="+mn-cs"/>
                <a:sym typeface="Helvetica Neue Light"/>
              </a:rPr>
              <a:t>Conclusion: crypto asset is a new financial asset type, and provision of its services is governed by the same principles as provided in other financial regulations</a:t>
            </a:r>
            <a:endParaRPr lang="en-GB" sz="2800" dirty="0">
              <a:ea typeface="+mn-ea"/>
              <a:cs typeface="+mn-cs"/>
              <a:sym typeface="Helvetica Neue Light"/>
            </a:endParaRPr>
          </a:p>
        </p:txBody>
      </p:sp>
      <p:pic>
        <p:nvPicPr>
          <p:cNvPr id="146" name="Image" descr="Image"/>
          <p:cNvPicPr>
            <a:picLocks noChangeAspect="1"/>
          </p:cNvPicPr>
          <p:nvPr/>
        </p:nvPicPr>
        <p:blipFill>
          <a:blip r:embed="rId2"/>
          <a:stretch>
            <a:fillRect/>
          </a:stretch>
        </p:blipFill>
        <p:spPr>
          <a:xfrm>
            <a:off x="10336069" y="6287159"/>
            <a:ext cx="1636999" cy="366996"/>
          </a:xfrm>
          <a:prstGeom prst="rect">
            <a:avLst/>
          </a:prstGeom>
          <a:ln w="12700">
            <a:miter lim="400000"/>
          </a:ln>
        </p:spPr>
      </p:pic>
      <p:sp>
        <p:nvSpPr>
          <p:cNvPr id="147" name="Line"/>
          <p:cNvSpPr/>
          <p:nvPr/>
        </p:nvSpPr>
        <p:spPr>
          <a:xfrm flipV="1">
            <a:off x="5915094" y="3345095"/>
            <a:ext cx="428002" cy="0"/>
          </a:xfrm>
          <a:prstGeom prst="line">
            <a:avLst/>
          </a:prstGeom>
          <a:ln w="38100">
            <a:solidFill>
              <a:srgbClr val="DA8A67"/>
            </a:solidFill>
            <a:miter lim="400000"/>
          </a:ln>
        </p:spPr>
        <p:txBody>
          <a:bodyPr lIns="35719" tIns="35719" rIns="35719" bIns="35719" anchor="ctr"/>
          <a:lstStyle/>
          <a:p>
            <a:pPr marL="0" marR="0" lvl="0" indent="0" algn="ctr" defTabSz="410766" rtl="0" eaLnBrk="1" fontAlgn="auto" latinLnBrk="0" hangingPunct="0">
              <a:lnSpc>
                <a:spcPct val="100000"/>
              </a:lnSpc>
              <a:spcBef>
                <a:spcPts val="0"/>
              </a:spcBef>
              <a:spcAft>
                <a:spcPts val="0"/>
              </a:spcAft>
              <a:buClrTx/>
              <a:buSzTx/>
              <a:buFontTx/>
              <a:buNone/>
              <a:tabLst/>
              <a:defRPr sz="3000" b="0">
                <a:solidFill>
                  <a:srgbClr val="FFFFFF"/>
                </a:solidFill>
                <a:latin typeface="+mn-lt"/>
                <a:ea typeface="+mn-ea"/>
                <a:cs typeface="+mn-cs"/>
                <a:sym typeface="Helvetica Neue Medium"/>
              </a:defRPr>
            </a:pPr>
            <a:endParaRPr kumimoji="0" sz="1500" b="0" i="0" u="none" strike="noStrike" kern="0" cap="none" spc="0" normalizeH="0" baseline="0" noProof="0" dirty="0">
              <a:ln>
                <a:noFill/>
              </a:ln>
              <a:solidFill>
                <a:srgbClr val="FFFFFF"/>
              </a:solidFill>
              <a:effectLst/>
              <a:uLnTx/>
              <a:uFillTx/>
              <a:latin typeface="Helvetica Neue Medium"/>
              <a:sym typeface="Helvetica Neue Medium"/>
            </a:endParaRPr>
          </a:p>
        </p:txBody>
      </p:sp>
      <p:sp>
        <p:nvSpPr>
          <p:cNvPr id="9" name="Lorem ipsum dolor sit amet, consectetur adipiscing elit. Aenean mauris felis, auctor sed interdum ac, finibus ut ligula. In ac ex eu enim scelerisque elementum. Cras ac consequat elit, quis interdum neque. Proin urna purus, aliquet sit amet magna nec, ullamcorper porttitor dui. Duis suscipit purus pretium metus egestas porta. Maecenas lacinia odio laoreet, dignissim sapien bibendum, fermentum lectus. Maecenas condimentum lacus nec magna aliquet, sit amet molestie ante aliquam. Suspendisse ac lacus laoreet, placerat massa vitae, maximus libero. Praesent vitae viverra metus.">
            <a:extLst>
              <a:ext uri="{FF2B5EF4-FFF2-40B4-BE49-F238E27FC236}">
                <a16:creationId xmlns:a16="http://schemas.microsoft.com/office/drawing/2014/main" id="{07D6CDF6-D311-44E3-9DAA-521DD644084A}"/>
              </a:ext>
            </a:extLst>
          </p:cNvPr>
          <p:cNvSpPr txBox="1"/>
          <p:nvPr/>
        </p:nvSpPr>
        <p:spPr>
          <a:xfrm>
            <a:off x="842832" y="1661825"/>
            <a:ext cx="10034551" cy="149080"/>
          </a:xfrm>
          <a:prstGeom prst="rect">
            <a:avLst/>
          </a:prstGeom>
          <a:ln w="12700">
            <a:miter lim="400000"/>
          </a:ln>
          <a:extLst>
            <a:ext uri="{C572A759-6A51-4108-AA02-DFA0A04FC94B}">
              <ma14:wrappingTextBoxFlag xmlns="" xmlns:ma14="http://schemas.microsoft.com/office/mac/drawingml/2011/main" val="1"/>
            </a:ext>
          </a:extLst>
        </p:spPr>
        <p:txBody>
          <a:bodyPr wrap="square" lIns="35719" tIns="35719" rIns="35719" bIns="35719">
            <a:spAutoFit/>
          </a:bodyPr>
          <a:lstStyle>
            <a:lvl1pPr algn="l" defTabSz="457200">
              <a:lnSpc>
                <a:spcPts val="4400"/>
              </a:lnSpc>
              <a:defRPr sz="3300" b="0">
                <a:solidFill>
                  <a:srgbClr val="013E51"/>
                </a:solidFill>
                <a:latin typeface="Wigrum Light"/>
                <a:ea typeface="Wigrum Light"/>
                <a:cs typeface="Wigrum Light"/>
                <a:sym typeface="Wigrum Light"/>
              </a:defRPr>
            </a:lvl1pPr>
          </a:lstStyle>
          <a:p>
            <a:pPr marL="914400">
              <a:lnSpc>
                <a:spcPct val="100000"/>
              </a:lnSpc>
            </a:pPr>
            <a:endParaRPr kumimoji="0" lang="en-GB" sz="500" b="0" i="0" u="none" strike="noStrike" kern="0" cap="none" spc="0" normalizeH="0" baseline="0" dirty="0">
              <a:ln>
                <a:noFill/>
              </a:ln>
              <a:solidFill>
                <a:srgbClr val="013D50"/>
              </a:solidFill>
              <a:effectLst/>
              <a:uLnTx/>
              <a:uFillTx/>
              <a:latin typeface="Wigrum"/>
              <a:sym typeface="Helvetica Neue"/>
            </a:endParaRPr>
          </a:p>
        </p:txBody>
      </p:sp>
      <p:sp>
        <p:nvSpPr>
          <p:cNvPr id="7" name="©  2019 WALLESS | Name of presenter">
            <a:extLst>
              <a:ext uri="{FF2B5EF4-FFF2-40B4-BE49-F238E27FC236}">
                <a16:creationId xmlns:a16="http://schemas.microsoft.com/office/drawing/2014/main" id="{E4CCBF24-2158-4F69-8C43-4DD62E3B389F}"/>
              </a:ext>
            </a:extLst>
          </p:cNvP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marL="0" marR="0" lvl="0" indent="0" algn="l" defTabSz="228600" rtl="0" eaLnBrk="1" fontAlgn="auto" latinLnBrk="0" hangingPunct="0">
              <a:lnSpc>
                <a:spcPts val="1900"/>
              </a:lnSpc>
              <a:spcBef>
                <a:spcPts val="0"/>
              </a:spcBef>
              <a:spcAft>
                <a:spcPts val="0"/>
              </a:spcAft>
              <a:buClrTx/>
              <a:buSzTx/>
              <a:buFontTx/>
              <a:buNone/>
              <a:tabLst/>
              <a:defRPr/>
            </a:pPr>
            <a:r>
              <a:rPr kumimoji="0" sz="850" b="0" i="0" u="none" strike="noStrike" kern="0" cap="none" spc="0" normalizeH="0" baseline="0" noProof="0" dirty="0">
                <a:ln>
                  <a:noFill/>
                </a:ln>
                <a:solidFill>
                  <a:srgbClr val="013E51"/>
                </a:solidFill>
                <a:effectLst/>
                <a:uLnTx/>
                <a:uFillTx/>
                <a:latin typeface="Wigrum"/>
                <a:sym typeface="Wigrum"/>
              </a:rPr>
              <a:t>©  20</a:t>
            </a:r>
            <a:r>
              <a:rPr kumimoji="0" lang="en-US" sz="850" b="0" i="0" u="none" strike="noStrike" kern="0" cap="none" spc="0" normalizeH="0" baseline="0" noProof="0" dirty="0">
                <a:ln>
                  <a:noFill/>
                </a:ln>
                <a:solidFill>
                  <a:srgbClr val="013E51"/>
                </a:solidFill>
                <a:effectLst/>
                <a:uLnTx/>
                <a:uFillTx/>
                <a:latin typeface="Wigrum"/>
                <a:sym typeface="Wigrum"/>
              </a:rPr>
              <a:t>2</a:t>
            </a:r>
            <a:r>
              <a:rPr kumimoji="0" lang="lt-LT" sz="850" b="0" i="0" u="none" strike="noStrike" kern="0" cap="none" spc="0" normalizeH="0" baseline="0" noProof="0" dirty="0">
                <a:ln>
                  <a:noFill/>
                </a:ln>
                <a:solidFill>
                  <a:srgbClr val="013E51"/>
                </a:solidFill>
                <a:effectLst/>
                <a:uLnTx/>
                <a:uFillTx/>
                <a:latin typeface="Wigrum"/>
                <a:sym typeface="Wigrum"/>
              </a:rPr>
              <a:t>3</a:t>
            </a:r>
            <a:r>
              <a:rPr kumimoji="0" sz="850" b="0" i="0" u="none" strike="noStrike" kern="0" cap="none" spc="0" normalizeH="0" baseline="0" noProof="0" dirty="0">
                <a:ln>
                  <a:noFill/>
                </a:ln>
                <a:solidFill>
                  <a:srgbClr val="013E51"/>
                </a:solidFill>
                <a:effectLst/>
                <a:uLnTx/>
                <a:uFillTx/>
                <a:latin typeface="Wigrum"/>
                <a:sym typeface="Wigrum"/>
              </a:rPr>
              <a:t> WALLESS</a:t>
            </a:r>
          </a:p>
        </p:txBody>
      </p:sp>
    </p:spTree>
    <p:extLst>
      <p:ext uri="{BB962C8B-B14F-4D97-AF65-F5344CB8AC3E}">
        <p14:creationId xmlns:p14="http://schemas.microsoft.com/office/powerpoint/2010/main" val="2808784482"/>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FBFBF"/>
        </a:solidFill>
        <a:effectLst/>
      </p:bgPr>
    </p:bg>
    <p:spTree>
      <p:nvGrpSpPr>
        <p:cNvPr id="1" name=""/>
        <p:cNvGrpSpPr/>
        <p:nvPr/>
      </p:nvGrpSpPr>
      <p:grpSpPr>
        <a:xfrm>
          <a:off x="0" y="0"/>
          <a:ext cx="0" cy="0"/>
          <a:chOff x="0" y="0"/>
          <a:chExt cx="0" cy="0"/>
        </a:xfrm>
      </p:grpSpPr>
      <p:sp>
        <p:nvSpPr>
          <p:cNvPr id="132" name="Name of the  chapter"/>
          <p:cNvSpPr txBox="1"/>
          <p:nvPr/>
        </p:nvSpPr>
        <p:spPr>
          <a:xfrm>
            <a:off x="1506538" y="2726372"/>
            <a:ext cx="8925935" cy="800861"/>
          </a:xfrm>
          <a:prstGeom prst="rect">
            <a:avLst/>
          </a:prstGeom>
          <a:ln w="12700">
            <a:miter lim="400000"/>
          </a:ln>
          <a:extLst>
            <a:ext uri="{C572A759-6A51-4108-AA02-DFA0A04FC94B}">
              <ma14:wrappingTextBoxFlag xmlns:ma14="http://schemas.microsoft.com/office/mac/drawingml/2011/main" xmlns="" val="1"/>
            </a:ext>
          </a:extLst>
        </p:spPr>
        <p:txBody>
          <a:bodyPr wrap="square" lIns="35719" tIns="35719" rIns="35719" bIns="35719">
            <a:spAutoFit/>
          </a:bodyPr>
          <a:lstStyle/>
          <a:p>
            <a:pPr defTabSz="228600" hangingPunct="0">
              <a:lnSpc>
                <a:spcPts val="5450"/>
              </a:lnSpc>
              <a:defRPr sz="11800">
                <a:solidFill>
                  <a:srgbClr val="F7F7F7"/>
                </a:solidFill>
                <a:latin typeface="Wigrum"/>
                <a:ea typeface="Wigrum"/>
                <a:cs typeface="Wigrum"/>
                <a:sym typeface="Wigrum"/>
              </a:defRPr>
            </a:pPr>
            <a:r>
              <a:rPr lang="en-US" sz="5900" b="1" kern="0" dirty="0">
                <a:solidFill>
                  <a:srgbClr val="F7F7F7"/>
                </a:solidFill>
                <a:latin typeface="Wigrum"/>
                <a:sym typeface="Wigrum"/>
              </a:rPr>
              <a:t>Thank you</a:t>
            </a:r>
            <a:endParaRPr lang="en-US" sz="2200" b="1" kern="0" dirty="0">
              <a:solidFill>
                <a:srgbClr val="FF0000"/>
              </a:solidFill>
              <a:latin typeface="Wigrum"/>
              <a:sym typeface="Wigrum"/>
            </a:endParaRPr>
          </a:p>
        </p:txBody>
      </p:sp>
      <p:pic>
        <p:nvPicPr>
          <p:cNvPr id="2" name="Picture 1"/>
          <p:cNvPicPr>
            <a:picLocks noChangeAspect="1"/>
          </p:cNvPicPr>
          <p:nvPr/>
        </p:nvPicPr>
        <p:blipFill>
          <a:blip r:embed="rId3"/>
          <a:stretch>
            <a:fillRect/>
          </a:stretch>
        </p:blipFill>
        <p:spPr>
          <a:xfrm>
            <a:off x="8609932" y="336550"/>
            <a:ext cx="3225800" cy="6184900"/>
          </a:xfrm>
          <a:prstGeom prst="rect">
            <a:avLst/>
          </a:prstGeom>
        </p:spPr>
      </p:pic>
      <p:sp>
        <p:nvSpPr>
          <p:cNvPr id="4" name="©  2019 WALLESS | Name of presenter">
            <a:extLst>
              <a:ext uri="{FF2B5EF4-FFF2-40B4-BE49-F238E27FC236}">
                <a16:creationId xmlns:a16="http://schemas.microsoft.com/office/drawing/2014/main" id="{FDCCE7DC-7915-4502-89C4-7DC20218B120}"/>
              </a:ext>
            </a:extLst>
          </p:cNvPr>
          <p:cNvSpPr txBox="1"/>
          <p:nvPr/>
        </p:nvSpPr>
        <p:spPr>
          <a:xfrm>
            <a:off x="186842" y="6475285"/>
            <a:ext cx="857607" cy="28366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3800"/>
              </a:lnSpc>
              <a:defRPr sz="1700" b="0">
                <a:solidFill>
                  <a:srgbClr val="013E51"/>
                </a:solidFill>
                <a:latin typeface="Wigrum"/>
                <a:ea typeface="Wigrum"/>
                <a:cs typeface="Wigrum"/>
                <a:sym typeface="Wigrum"/>
              </a:defRPr>
            </a:lvl1pPr>
          </a:lstStyle>
          <a:p>
            <a:pPr defTabSz="228600" hangingPunct="0">
              <a:lnSpc>
                <a:spcPts val="1900"/>
              </a:lnSpc>
            </a:pPr>
            <a:r>
              <a:rPr sz="850" kern="0" dirty="0"/>
              <a:t>©  20</a:t>
            </a:r>
            <a:r>
              <a:rPr lang="en-US" sz="850" kern="0" dirty="0"/>
              <a:t>2</a:t>
            </a:r>
            <a:r>
              <a:rPr lang="lt-LT" sz="850" kern="0" dirty="0"/>
              <a:t>3</a:t>
            </a:r>
            <a:r>
              <a:rPr lang="en-US" sz="850" kern="0" dirty="0"/>
              <a:t> </a:t>
            </a:r>
            <a:r>
              <a:rPr sz="850" kern="0" dirty="0"/>
              <a:t>WALLESS</a:t>
            </a:r>
          </a:p>
        </p:txBody>
      </p:sp>
    </p:spTree>
    <p:extLst>
      <p:ext uri="{BB962C8B-B14F-4D97-AF65-F5344CB8AC3E}">
        <p14:creationId xmlns:p14="http://schemas.microsoft.com/office/powerpoint/2010/main" val="2874558949"/>
      </p:ext>
    </p:extLst>
  </p:cSld>
  <p:clrMapOvr>
    <a:masterClrMapping/>
  </p:clrMapOvr>
  <p:transition spd="med"/>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03E51"/>
        </a:solidFill>
        <a:effectLst/>
      </p:bgPr>
    </p:bg>
    <p:spTree>
      <p:nvGrpSpPr>
        <p:cNvPr id="1" name=""/>
        <p:cNvGrpSpPr/>
        <p:nvPr/>
      </p:nvGrpSpPr>
      <p:grpSpPr>
        <a:xfrm>
          <a:off x="0" y="0"/>
          <a:ext cx="0" cy="0"/>
          <a:chOff x="0" y="0"/>
          <a:chExt cx="0" cy="0"/>
        </a:xfrm>
      </p:grpSpPr>
      <p:sp>
        <p:nvSpPr>
          <p:cNvPr id="279" name="Upės str. 23, 08128 Vilnius, Lithuania"/>
          <p:cNvSpPr txBox="1"/>
          <p:nvPr/>
        </p:nvSpPr>
        <p:spPr>
          <a:xfrm>
            <a:off x="1202531" y="5282571"/>
            <a:ext cx="1485984" cy="503023"/>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spAutoFit/>
          </a:bodyPr>
          <a:lstStyle/>
          <a:p>
            <a:pPr defTabSz="228600" hangingPunct="0">
              <a:defRPr sz="3300" b="0">
                <a:solidFill>
                  <a:srgbClr val="BFBFBF"/>
                </a:solidFill>
                <a:latin typeface="Wigrum Light"/>
                <a:ea typeface="Wigrum Light"/>
                <a:cs typeface="Wigrum Light"/>
                <a:sym typeface="Wigrum Light"/>
              </a:defRPr>
            </a:pPr>
            <a:r>
              <a:rPr sz="1400" kern="0" dirty="0">
                <a:solidFill>
                  <a:srgbClr val="BFBFBF"/>
                </a:solidFill>
                <a:latin typeface="Wigrum Light"/>
                <a:sym typeface="Wigrum Light"/>
              </a:rPr>
              <a:t>Upės str. 23, 08128</a:t>
            </a:r>
            <a:br>
              <a:rPr sz="1400" kern="0" dirty="0">
                <a:solidFill>
                  <a:srgbClr val="BFBFBF"/>
                </a:solidFill>
                <a:latin typeface="Wigrum Light"/>
                <a:sym typeface="Wigrum Light"/>
              </a:rPr>
            </a:br>
            <a:r>
              <a:rPr sz="1400" kern="0" dirty="0">
                <a:solidFill>
                  <a:srgbClr val="BFBFBF"/>
                </a:solidFill>
                <a:latin typeface="Wigrum Light"/>
                <a:sym typeface="Wigrum Light"/>
              </a:rPr>
              <a:t>Vilnius, Lithuania</a:t>
            </a:r>
          </a:p>
        </p:txBody>
      </p:sp>
      <p:pic>
        <p:nvPicPr>
          <p:cNvPr id="6" name="Picture 5"/>
          <p:cNvPicPr>
            <a:picLocks noChangeAspect="1"/>
          </p:cNvPicPr>
          <p:nvPr/>
        </p:nvPicPr>
        <p:blipFill>
          <a:blip r:embed="rId2"/>
          <a:stretch>
            <a:fillRect/>
          </a:stretch>
        </p:blipFill>
        <p:spPr>
          <a:xfrm>
            <a:off x="1117520" y="1122715"/>
            <a:ext cx="2825750" cy="920750"/>
          </a:xfrm>
          <a:prstGeom prst="rect">
            <a:avLst/>
          </a:prstGeom>
        </p:spPr>
      </p:pic>
      <p:sp>
        <p:nvSpPr>
          <p:cNvPr id="7" name="Circle"/>
          <p:cNvSpPr/>
          <p:nvPr/>
        </p:nvSpPr>
        <p:spPr>
          <a:xfrm>
            <a:off x="10454197" y="5366132"/>
            <a:ext cx="766446" cy="766446"/>
          </a:xfrm>
          <a:prstGeom prst="ellipse">
            <a:avLst/>
          </a:prstGeom>
          <a:solidFill>
            <a:srgbClr val="BFBFBF"/>
          </a:solidFill>
          <a:ln w="12700">
            <a:miter lim="400000"/>
          </a:ln>
        </p:spPr>
        <p:txBody>
          <a:bodyPr lIns="35719" tIns="35719" rIns="35719" bIns="35719" anchor="ctr"/>
          <a:lstStyle/>
          <a:p>
            <a:pPr algn="ctr" defTabSz="410766" hangingPunct="0">
              <a:defRPr sz="3000" b="0">
                <a:solidFill>
                  <a:srgbClr val="FFFFFF"/>
                </a:solidFill>
                <a:latin typeface="+mn-lt"/>
                <a:ea typeface="+mn-ea"/>
                <a:cs typeface="+mn-cs"/>
                <a:sym typeface="Helvetica Neue Medium"/>
              </a:defRPr>
            </a:pPr>
            <a:endParaRPr sz="1500" kern="0">
              <a:solidFill>
                <a:srgbClr val="FFFFFF"/>
              </a:solidFill>
              <a:latin typeface="Helvetica Neue Medium"/>
              <a:sym typeface="Helvetica Neue Medium"/>
            </a:endParaRPr>
          </a:p>
        </p:txBody>
      </p:sp>
      <p:sp>
        <p:nvSpPr>
          <p:cNvPr id="8" name="Upės str. 23, 08128 Vilnius, Lithuania"/>
          <p:cNvSpPr txBox="1"/>
          <p:nvPr/>
        </p:nvSpPr>
        <p:spPr>
          <a:xfrm>
            <a:off x="1202531" y="5900418"/>
            <a:ext cx="1388202" cy="287579"/>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spAutoFit/>
          </a:bodyPr>
          <a:lstStyle/>
          <a:p>
            <a:pPr defTabSz="228600" hangingPunct="0">
              <a:defRPr sz="3300" b="0">
                <a:solidFill>
                  <a:srgbClr val="BFBFBF"/>
                </a:solidFill>
                <a:latin typeface="Wigrum Light"/>
                <a:ea typeface="Wigrum Light"/>
                <a:cs typeface="Wigrum Light"/>
                <a:sym typeface="Wigrum Light"/>
              </a:defRPr>
            </a:pPr>
            <a:r>
              <a:rPr lang="lt-LT" sz="1400" kern="0" dirty="0" err="1">
                <a:solidFill>
                  <a:srgbClr val="BFBFBF"/>
                </a:solidFill>
                <a:sym typeface="Wigrum Light"/>
              </a:rPr>
              <a:t>www.walless.com</a:t>
            </a:r>
            <a:endParaRPr sz="1400" kern="0" dirty="0">
              <a:solidFill>
                <a:srgbClr val="BFBFBF"/>
              </a:solidFill>
              <a:latin typeface="Wigrum Light"/>
              <a:sym typeface="Wigrum Light"/>
            </a:endParaRPr>
          </a:p>
        </p:txBody>
      </p:sp>
    </p:spTree>
    <p:extLst>
      <p:ext uri="{BB962C8B-B14F-4D97-AF65-F5344CB8AC3E}">
        <p14:creationId xmlns:p14="http://schemas.microsoft.com/office/powerpoint/2010/main" val="1808173022"/>
      </p:ext>
    </p:extLst>
  </p:cSld>
  <p:clrMapOvr>
    <a:masterClrMapping/>
  </p:clrMapOvr>
  <p:transition spd="med"/>
</p:sld>
</file>

<file path=ppt/theme/theme1.xml><?xml version="1.0" encoding="utf-8"?>
<a:theme xmlns:a="http://schemas.openxmlformats.org/drawingml/2006/main" name="White">
  <a:themeElements>
    <a:clrScheme name="Walless">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White">
  <a:themeElements>
    <a:clrScheme name="Walless">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FFFFFF"/>
            </a:solidFill>
            <a:effectLst/>
            <a:uFillTx/>
            <a:latin typeface="+mn-lt"/>
            <a:ea typeface="+mn-ea"/>
            <a:cs typeface="+mn-cs"/>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2_White">
  <a:themeElements>
    <a:clrScheme name="Walless">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Neue Medium"/>
        <a:ea typeface="Helvetica Neue Medium"/>
        <a:cs typeface="Helvetica Neue Medium"/>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8100">
          <a:solidFill>
            <a:srgbClr val="DA8A67"/>
          </a:solidFill>
          <a:miter lim="400000"/>
        </a:ln>
      </a:spPr>
      <a:bodyPr lIns="71437" tIns="71437" rIns="71437" bIns="71437" anchor="ctr"/>
      <a:lstStyle>
        <a:defPPr algn="l">
          <a:defRPr sz="3000" b="0">
            <a:solidFill>
              <a:srgbClr val="FFFFFF"/>
            </a:solidFill>
            <a:latin typeface="+mn-lt"/>
            <a:ea typeface="+mn-ea"/>
            <a:cs typeface="+mn-cs"/>
            <a:sym typeface="Helvetica Neue Medium"/>
          </a:defRPr>
        </a:defPPr>
      </a:lst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1" i="0" u="none" strike="noStrike" cap="none" spc="0" normalizeH="0" baseline="0">
            <a:ln>
              <a:noFill/>
            </a:ln>
            <a:solidFill>
              <a:srgbClr val="000000"/>
            </a:solidFill>
            <a:effectLst/>
            <a:uFillTx/>
            <a:latin typeface="Helvetica Neue"/>
            <a:ea typeface="Helvetica Neue"/>
            <a:cs typeface="Helvetica Neue"/>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1506</Words>
  <Application>Microsoft Office PowerPoint</Application>
  <PresentationFormat>Plačiaekranė</PresentationFormat>
  <Paragraphs>188</Paragraphs>
  <Slides>17</Slides>
  <Notes>5</Notes>
  <HiddenSlides>0</HiddenSlides>
  <MMClips>0</MMClips>
  <ScaleCrop>false</ScaleCrop>
  <HeadingPairs>
    <vt:vector size="6" baseType="variant">
      <vt:variant>
        <vt:lpstr>Naudojami šriftai</vt:lpstr>
      </vt:variant>
      <vt:variant>
        <vt:i4>11</vt:i4>
      </vt:variant>
      <vt:variant>
        <vt:lpstr>Tema</vt:lpstr>
      </vt:variant>
      <vt:variant>
        <vt:i4>3</vt:i4>
      </vt:variant>
      <vt:variant>
        <vt:lpstr>Skaidrių pavadinimai</vt:lpstr>
      </vt:variant>
      <vt:variant>
        <vt:i4>17</vt:i4>
      </vt:variant>
    </vt:vector>
  </HeadingPairs>
  <TitlesOfParts>
    <vt:vector size="31" baseType="lpstr">
      <vt:lpstr>Arial</vt:lpstr>
      <vt:lpstr>Calibri</vt:lpstr>
      <vt:lpstr>Helvetica Light</vt:lpstr>
      <vt:lpstr>Helvetica Neue</vt:lpstr>
      <vt:lpstr>Helvetica Neue Light</vt:lpstr>
      <vt:lpstr>Helvetica Neue Medium</vt:lpstr>
      <vt:lpstr>Helvetica Neue Thin</vt:lpstr>
      <vt:lpstr>museo-sans</vt:lpstr>
      <vt:lpstr>SourceSansPro</vt:lpstr>
      <vt:lpstr>Wigrum</vt:lpstr>
      <vt:lpstr>Wigrum Light</vt:lpstr>
      <vt:lpstr>White</vt:lpstr>
      <vt:lpstr>1_White</vt:lpstr>
      <vt:lpstr>2_White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WALLESS</dc:creator>
  <cp:lastModifiedBy>WALLESS</cp:lastModifiedBy>
  <cp:revision>20</cp:revision>
  <dcterms:created xsi:type="dcterms:W3CDTF">2021-09-28T11:09:38Z</dcterms:created>
  <dcterms:modified xsi:type="dcterms:W3CDTF">2023-09-28T10:11:12Z</dcterms:modified>
</cp:coreProperties>
</file>